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5219" r:id="rId5"/>
  </p:sldMasterIdLst>
  <p:notesMasterIdLst>
    <p:notesMasterId r:id="rId23"/>
  </p:notesMasterIdLst>
  <p:handoutMasterIdLst>
    <p:handoutMasterId r:id="rId24"/>
  </p:handoutMasterIdLst>
  <p:sldIdLst>
    <p:sldId id="2076138424" r:id="rId6"/>
    <p:sldId id="2076138425" r:id="rId7"/>
    <p:sldId id="2076138406" r:id="rId8"/>
    <p:sldId id="2076138412" r:id="rId9"/>
    <p:sldId id="2076138407" r:id="rId10"/>
    <p:sldId id="2076138413" r:id="rId11"/>
    <p:sldId id="2076138414" r:id="rId12"/>
    <p:sldId id="2076138422" r:id="rId13"/>
    <p:sldId id="2076138416" r:id="rId14"/>
    <p:sldId id="2076138408" r:id="rId15"/>
    <p:sldId id="2076138409" r:id="rId16"/>
    <p:sldId id="2076138426" r:id="rId17"/>
    <p:sldId id="2076138410" r:id="rId18"/>
    <p:sldId id="2076138427" r:id="rId19"/>
    <p:sldId id="2076138411" r:id="rId20"/>
    <p:sldId id="2076138428" r:id="rId21"/>
    <p:sldId id="2076138423" r:id="rId22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256F2ACA-D613-4F0B-8D61-706F929CF586}">
          <p14:sldIdLst>
            <p14:sldId id="2076138424"/>
            <p14:sldId id="2076138425"/>
            <p14:sldId id="2076138406"/>
            <p14:sldId id="2076138412"/>
            <p14:sldId id="2076138407"/>
            <p14:sldId id="2076138413"/>
            <p14:sldId id="2076138414"/>
            <p14:sldId id="2076138422"/>
            <p14:sldId id="2076138416"/>
            <p14:sldId id="2076138408"/>
            <p14:sldId id="2076138409"/>
            <p14:sldId id="2076138426"/>
            <p14:sldId id="2076138410"/>
            <p14:sldId id="2076138427"/>
            <p14:sldId id="2076138411"/>
            <p14:sldId id="2076138428"/>
          </p14:sldIdLst>
        </p14:section>
        <p14:section name="Key takeways &amp; End" id="{C1B4540C-8912-478E-9FBF-2DDAC186363E}">
          <p14:sldIdLst>
            <p14:sldId id="207613842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095B24B-BFD4-EB4A-4A3C-236645290C36}" name="Liping Huang" initials="LH" userId="S::liphuan@microsoft.com::103e600c-85a5-47d3-82b3-00116a9eb8e7" providerId="AD"/>
  <p188:author id="{07078564-B168-E8F8-7677-43BD4AE20C3B}" name="Ethan Heath" initials="EH" userId="S::EHeath@eyefulpresentations.com::70ac01b5-7ff2-4dcb-ad79-69f7d32ace09" providerId="AD"/>
  <p188:author id="{1AA402B4-EF04-BF41-FFFD-F202C81AB83F}" name="Ian Pike" initials="IP" userId="S::iapike@microsoft.com::63e8481f-6359-4144-b4c7-5197d9ecdca1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DE971"/>
    <a:srgbClr val="7F5A1A"/>
    <a:srgbClr val="0078D4"/>
    <a:srgbClr val="B1B3B3"/>
    <a:srgbClr val="D9D9D6"/>
    <a:srgbClr val="E8E6DF"/>
    <a:srgbClr val="D7D2CB"/>
    <a:srgbClr val="E1D3C7"/>
    <a:srgbClr val="978D85"/>
    <a:srgbClr val="BF94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6/16/2022 7:34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6/16/2022 7:34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6/16/2022 7:34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93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6/16/2022 7:34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223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6/16/2022 7:34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86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6/16/2022 7:34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61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6/16/2022 7:34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48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6/16/2022 7:34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4105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6/16/2022 7:34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681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6/16/2022 7:34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220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6/16/2022 7:34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751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E2F19A73-88F5-4B80-A929-CF8E66EE5449}" type="datetime8">
              <a:rPr lang="en-US" smtClean="0"/>
              <a:t>6/16/2022 7:34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54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B16574EE-8191-4BCC-ABE6-D00A4F4D7690}" type="datetime8">
              <a:rPr lang="en-US" smtClean="0"/>
              <a:t>6/16/2022 7:34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584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27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B43103-0211-42B9-B21F-76E1B9F47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FAEA2760-0DA1-433A-B4FA-D3BC109602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5DA7714-E611-4E0C-AFCC-81432939CB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202" y="2734994"/>
            <a:ext cx="3030042" cy="13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814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32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93881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068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4295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166785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49133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 userDrawn="1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592123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 userDrawn="1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173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 userDrawn="1">
          <p15:clr>
            <a:srgbClr val="5ACBF0"/>
          </p15:clr>
        </p15:guide>
        <p15:guide id="3" pos="6216" userDrawn="1">
          <p15:clr>
            <a:srgbClr val="5ACBF0"/>
          </p15:clr>
        </p15:guide>
        <p15:guide id="5" pos="5850" userDrawn="1">
          <p15:clr>
            <a:srgbClr val="5ACBF0"/>
          </p15:clr>
        </p15:guide>
        <p15:guide id="7" pos="4392" userDrawn="1">
          <p15:clr>
            <a:srgbClr val="5ACBF0"/>
          </p15:clr>
        </p15:guide>
        <p15:guide id="8" pos="3292" userDrawn="1">
          <p15:clr>
            <a:srgbClr val="5ACBF0"/>
          </p15:clr>
        </p15:guide>
        <p15:guide id="10" pos="2926">
          <p15:clr>
            <a:srgbClr val="5ACBF0"/>
          </p15:clr>
        </p15:guide>
        <p15:guide id="11" pos="4754" userDrawn="1">
          <p15:clr>
            <a:srgbClr val="5ACBF0"/>
          </p15:clr>
        </p15:guide>
        <p15:guide id="13" pos="1464" userDrawn="1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 userDrawn="1">
          <p15:clr>
            <a:srgbClr val="5ACBF0"/>
          </p15:clr>
        </p15:guide>
        <p15:guide id="16" orient="horz" pos="2533" userDrawn="1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068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94295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es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A1C6E1-5E25-45AB-BA01-27CDC7E14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689" y="2948801"/>
            <a:ext cx="121853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AB2A17-4165-4589-BAC3-6D1AD5AED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4781629"/>
            <a:ext cx="121853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4601C7D-5B7B-4418-AB27-23F676F8E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743826" y="0"/>
            <a:ext cx="44481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3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6957756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A047F-F46A-4D66-90BE-735B879FE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2643945"/>
            <a:ext cx="3836648" cy="3283903"/>
          </a:xfrm>
          <a:prstGeom prst="rect">
            <a:avLst/>
          </a:prstGeom>
          <a:solidFill>
            <a:srgbClr val="0078D4"/>
          </a:solidFill>
        </p:spPr>
        <p:txBody>
          <a:bodyPr wrap="square" lIns="288000" tIns="288000" rIns="288000" bIns="288000" rtlCol="0">
            <a:noAutofit/>
          </a:bodyPr>
          <a:lstStyle/>
          <a:p>
            <a:pPr defTabSz="914330">
              <a:spcAft>
                <a:spcPts val="600"/>
              </a:spcAft>
              <a:defRPr/>
            </a:pPr>
            <a:endParaRPr lang="en-US" sz="20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EBF4D-1538-4661-A974-9DC95BE8C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317934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>
              <a:latin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BD227-A1D8-426C-A894-FCF492029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1868608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>
              <a:latin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F418C7-E3F4-4A91-8CFC-D77B437C3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5818366"/>
            <a:ext cx="3836648" cy="721700"/>
          </a:xfrm>
          <a:prstGeom prst="rect">
            <a:avLst/>
          </a:prstGeom>
          <a:solidFill>
            <a:srgbClr val="D83B0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AEB94-766F-4C38-8F21-EE365EB3B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1093271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>
              <a:latin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CED19-D572-492D-9329-F23C5197CE8E}"/>
              </a:ext>
            </a:extLst>
          </p:cNvPr>
          <p:cNvSpPr txBox="1"/>
          <p:nvPr userDrawn="1"/>
        </p:nvSpPr>
        <p:spPr>
          <a:xfrm>
            <a:off x="588264" y="1464199"/>
            <a:ext cx="221067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30">
              <a:defRPr/>
            </a:pPr>
            <a:r>
              <a:rPr lang="en-US" sz="2400">
                <a:solidFill>
                  <a:srgbClr val="0078D4"/>
                </a:solidFill>
                <a:latin typeface="Segoe UI Semibold"/>
              </a:rPr>
              <a:t>Content owners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47234D-6452-4D02-98D0-4EC0666FA2D4}"/>
              </a:ext>
            </a:extLst>
          </p:cNvPr>
          <p:cNvSpPr txBox="1"/>
          <p:nvPr userDrawn="1"/>
        </p:nvSpPr>
        <p:spPr>
          <a:xfrm>
            <a:off x="588264" y="3297034"/>
            <a:ext cx="33772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30">
              <a:defRPr/>
            </a:pPr>
            <a:r>
              <a:rPr lang="en-US" sz="2400">
                <a:solidFill>
                  <a:srgbClr val="0078D4"/>
                </a:solidFill>
                <a:latin typeface="Segoe UI Semibold"/>
              </a:rPr>
              <a:t>Design and art direction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A6838-7838-4608-9DBE-CAF9E79615B8}"/>
              </a:ext>
            </a:extLst>
          </p:cNvPr>
          <p:cNvSpPr txBox="1"/>
          <p:nvPr userDrawn="1"/>
        </p:nvSpPr>
        <p:spPr>
          <a:xfrm>
            <a:off x="588263" y="5129863"/>
            <a:ext cx="153939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30">
              <a:defRPr/>
            </a:pPr>
            <a:r>
              <a:rPr lang="en-US" sz="2400">
                <a:solidFill>
                  <a:srgbClr val="0078D4"/>
                </a:solidFill>
                <a:latin typeface="Segoe UI Semibold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3274137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92" userDrawn="1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96532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55189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 userDrawn="1">
          <p15:clr>
            <a:srgbClr val="5ACBF0"/>
          </p15:clr>
        </p15:guide>
        <p15:guide id="7" pos="1795" userDrawn="1">
          <p15:clr>
            <a:srgbClr val="5ACBF0"/>
          </p15:clr>
        </p15:guide>
        <p15:guide id="8" pos="3035" userDrawn="1">
          <p15:clr>
            <a:srgbClr val="5ACBF0"/>
          </p15:clr>
        </p15:guide>
        <p15:guide id="9" pos="3221" userDrawn="1">
          <p15:clr>
            <a:srgbClr val="5ACBF0"/>
          </p15:clr>
        </p15:guide>
        <p15:guide id="10" pos="4461" userDrawn="1">
          <p15:clr>
            <a:srgbClr val="5ACBF0"/>
          </p15:clr>
        </p15:guide>
        <p15:guide id="11" pos="5890" userDrawn="1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 userDrawn="1">
          <p15:clr>
            <a:srgbClr val="5ACBF0"/>
          </p15:clr>
        </p15:guide>
        <p15:guide id="14" pos="6072" userDrawn="1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9102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589568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592388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5322753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3808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31917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509376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CF403488-43E0-0172-12C3-3A895AFDBAF2}"/>
              </a:ext>
            </a:extLst>
          </p:cNvPr>
          <p:cNvSpPr/>
          <p:nvPr userDrawn="1"/>
        </p:nvSpPr>
        <p:spPr bwMode="auto">
          <a:xfrm flipV="1">
            <a:off x="5334000" y="0"/>
            <a:ext cx="2521927" cy="6858000"/>
          </a:xfrm>
          <a:prstGeom prst="rtTriangl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000000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4579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52606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2020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 userDrawn="1">
          <p15:clr>
            <a:srgbClr val="A4A3A4"/>
          </p15:clr>
        </p15:guide>
        <p15:guide id="15" pos="3348" userDrawn="1">
          <p15:clr>
            <a:srgbClr val="A4A3A4"/>
          </p15:clr>
        </p15:guide>
        <p15:guide id="16" pos="3754" userDrawn="1">
          <p15:clr>
            <a:srgbClr val="A4A3A4"/>
          </p15:clr>
        </p15:guide>
        <p15:guide id="17" pos="3931" userDrawn="1">
          <p15:clr>
            <a:srgbClr val="A4A3A4"/>
          </p15:clr>
        </p15:guide>
        <p15:guide id="18" pos="4342" userDrawn="1">
          <p15:clr>
            <a:srgbClr val="A4A3A4"/>
          </p15:clr>
        </p15:guide>
        <p15:guide id="19" pos="4531" userDrawn="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7984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780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A9951252-47D0-4747-8692-1D9F8A5F507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73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6245438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13384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 userDrawn="1">
          <p15:clr>
            <a:srgbClr val="5ACBF0"/>
          </p15:clr>
        </p15:guide>
        <p15:guide id="34" pos="3336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38585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 userDrawn="1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  <p15:guide id="31" pos="3840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48112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51151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5" orient="horz" pos="2160" userDrawn="1">
          <p15:clr>
            <a:srgbClr val="5ACBF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5627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1443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34020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0078D4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CAF610D3-6117-48F4-AED9-F47791F33E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6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968668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 userDrawn="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908381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25136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05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422521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 userDrawn="1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74357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 userDrawn="1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24772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451" userDrawn="1">
          <p15:clr>
            <a:srgbClr val="5ACBF0"/>
          </p15:clr>
        </p15:guide>
        <p15:guide id="16" pos="4229" userDrawn="1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828177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 userDrawn="1">
          <p15:clr>
            <a:srgbClr val="5ACBF0"/>
          </p15:clr>
        </p15:guide>
        <p15:guide id="15" pos="2168" userDrawn="1">
          <p15:clr>
            <a:srgbClr val="5ACBF0"/>
          </p15:clr>
        </p15:guide>
        <p15:guide id="16" pos="2944" userDrawn="1">
          <p15:clr>
            <a:srgbClr val="5ACBF0"/>
          </p15:clr>
        </p15:guide>
        <p15:guide id="17" pos="4738" userDrawn="1">
          <p15:clr>
            <a:srgbClr val="5ACBF0"/>
          </p15:clr>
        </p15:guide>
        <p15:guide id="18" pos="5514" userDrawn="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52999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 userDrawn="1">
          <p15:clr>
            <a:srgbClr val="5ACBF0"/>
          </p15:clr>
        </p15:guide>
        <p15:guide id="16" pos="1524" userDrawn="1">
          <p15:clr>
            <a:srgbClr val="5ACBF0"/>
          </p15:clr>
        </p15:guide>
        <p15:guide id="17" pos="2298" userDrawn="1">
          <p15:clr>
            <a:srgbClr val="5ACBF0"/>
          </p15:clr>
        </p15:guide>
        <p15:guide id="18" pos="3450" userDrawn="1">
          <p15:clr>
            <a:srgbClr val="5ACBF0"/>
          </p15:clr>
        </p15:guide>
        <p15:guide id="19" pos="4230" userDrawn="1">
          <p15:clr>
            <a:srgbClr val="5ACBF0"/>
          </p15:clr>
        </p15:guide>
        <p15:guide id="20" pos="5380" userDrawn="1">
          <p15:clr>
            <a:srgbClr val="5ACBF0"/>
          </p15:clr>
        </p15:guide>
        <p15:guide id="21" pos="6156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059039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329919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616026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 userDrawn="1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675316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 userDrawn="1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746468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 userDrawn="1">
          <p15:clr>
            <a:srgbClr val="5ACBF0"/>
          </p15:clr>
        </p15:guide>
        <p15:guide id="3" pos="6216" userDrawn="1">
          <p15:clr>
            <a:srgbClr val="5ACBF0"/>
          </p15:clr>
        </p15:guide>
        <p15:guide id="5" pos="5850" userDrawn="1">
          <p15:clr>
            <a:srgbClr val="5ACBF0"/>
          </p15:clr>
        </p15:guide>
        <p15:guide id="7" pos="4392" userDrawn="1">
          <p15:clr>
            <a:srgbClr val="5ACBF0"/>
          </p15:clr>
        </p15:guide>
        <p15:guide id="8" pos="3292" userDrawn="1">
          <p15:clr>
            <a:srgbClr val="5ACBF0"/>
          </p15:clr>
        </p15:guide>
        <p15:guide id="10" pos="2926">
          <p15:clr>
            <a:srgbClr val="5ACBF0"/>
          </p15:clr>
        </p15:guide>
        <p15:guide id="11" pos="4754" userDrawn="1">
          <p15:clr>
            <a:srgbClr val="5ACBF0"/>
          </p15:clr>
        </p15:guide>
        <p15:guide id="13" pos="1464" userDrawn="1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 userDrawn="1">
          <p15:clr>
            <a:srgbClr val="5ACBF0"/>
          </p15:clr>
        </p15:guide>
        <p15:guide id="16" orient="horz" pos="2533" userDrawn="1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6961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49640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Da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9AA3643-D5D9-41B9-96E4-855AEB76E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689" y="2948801"/>
            <a:ext cx="121853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3B0E4D-D109-49B7-BF11-D8753C60B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4781629"/>
            <a:ext cx="1218531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4601C7D-5B7B-4418-AB27-23F676F8E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743826" y="0"/>
            <a:ext cx="444817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3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 err="1">
              <a:solidFill>
                <a:srgbClr val="FFFFFF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6957756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A047F-F46A-4D66-90BE-735B879FEA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2643945"/>
            <a:ext cx="3836648" cy="3283903"/>
          </a:xfrm>
          <a:prstGeom prst="rect">
            <a:avLst/>
          </a:prstGeom>
          <a:solidFill>
            <a:srgbClr val="0078D4"/>
          </a:solidFill>
        </p:spPr>
        <p:txBody>
          <a:bodyPr wrap="square" lIns="288000" tIns="288000" rIns="288000" bIns="288000" rtlCol="0">
            <a:noAutofit/>
          </a:bodyPr>
          <a:lstStyle/>
          <a:p>
            <a:pPr defTabSz="914330">
              <a:spcAft>
                <a:spcPts val="600"/>
              </a:spcAft>
              <a:defRPr/>
            </a:pPr>
            <a:endParaRPr lang="en-US" sz="20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EBF4D-1538-4661-A974-9DC95BE8C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317934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>
              <a:latin typeface="Segoe U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BD227-A1D8-426C-A894-FCF492029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1868608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>
              <a:latin typeface="Segoe U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F418C7-E3F4-4A91-8CFC-D77B437C3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5818366"/>
            <a:ext cx="3836648" cy="721700"/>
          </a:xfrm>
          <a:prstGeom prst="rect">
            <a:avLst/>
          </a:prstGeom>
          <a:solidFill>
            <a:srgbClr val="D83B0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AEB94-766F-4C38-8F21-EE365EB3B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8061665" y="1093271"/>
            <a:ext cx="3836648" cy="721700"/>
          </a:xfrm>
          <a:prstGeom prst="rect">
            <a:avLst/>
          </a:prstGeom>
          <a:solidFill>
            <a:srgbClr val="8DE971"/>
          </a:solidFill>
        </p:spPr>
        <p:txBody>
          <a:bodyPr wrap="square" lIns="288000" tIns="144000" rIns="288000" bIns="144000" rtlCol="0">
            <a:noAutofit/>
          </a:bodyPr>
          <a:lstStyle/>
          <a:p>
            <a:pPr defTabSz="914330">
              <a:defRPr/>
            </a:pPr>
            <a:endParaRPr lang="en-US" sz="1600">
              <a:latin typeface="Segoe U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FCED19-D572-492D-9329-F23C5197CE8E}"/>
              </a:ext>
            </a:extLst>
          </p:cNvPr>
          <p:cNvSpPr txBox="1"/>
          <p:nvPr userDrawn="1"/>
        </p:nvSpPr>
        <p:spPr>
          <a:xfrm>
            <a:off x="588264" y="1464199"/>
            <a:ext cx="221067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914330">
              <a:defRPr/>
            </a:pPr>
            <a:r>
              <a:rPr lang="en-US" sz="2400">
                <a:solidFill>
                  <a:srgbClr val="0078D4"/>
                </a:solidFill>
                <a:latin typeface="Segoe UI Semibold"/>
              </a:rPr>
              <a:t>Content owners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47234D-6452-4D02-98D0-4EC0666FA2D4}"/>
              </a:ext>
            </a:extLst>
          </p:cNvPr>
          <p:cNvSpPr txBox="1"/>
          <p:nvPr userDrawn="1"/>
        </p:nvSpPr>
        <p:spPr>
          <a:xfrm>
            <a:off x="588264" y="3297034"/>
            <a:ext cx="33772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330" rtl="0" eaLnBrk="1" latinLnBrk="0" hangingPunct="1">
              <a:defRPr/>
            </a:pPr>
            <a:r>
              <a:rPr lang="en-US" sz="2400" kern="1200">
                <a:solidFill>
                  <a:srgbClr val="0078D4"/>
                </a:solidFill>
                <a:latin typeface="Segoe UI Semibold"/>
                <a:ea typeface="+mn-ea"/>
                <a:cs typeface="+mn-cs"/>
              </a:rPr>
              <a:t>Design and art direction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BA6838-7838-4608-9DBE-CAF9E79615B8}"/>
              </a:ext>
            </a:extLst>
          </p:cNvPr>
          <p:cNvSpPr txBox="1"/>
          <p:nvPr userDrawn="1"/>
        </p:nvSpPr>
        <p:spPr>
          <a:xfrm>
            <a:off x="588263" y="5129863"/>
            <a:ext cx="153939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algn="l" defTabSz="914330" rtl="0" eaLnBrk="1" latinLnBrk="0" hangingPunct="1">
              <a:defRPr/>
            </a:pPr>
            <a:r>
              <a:rPr lang="en-US" sz="2400" kern="1200">
                <a:solidFill>
                  <a:srgbClr val="0078D4"/>
                </a:solidFill>
                <a:latin typeface="Segoe UI Semibold"/>
                <a:ea typeface="+mn-ea"/>
                <a:cs typeface="+mn-cs"/>
              </a:rPr>
              <a:t>Production</a:t>
            </a:r>
          </a:p>
        </p:txBody>
      </p:sp>
    </p:spTree>
    <p:extLst>
      <p:ext uri="{BB962C8B-B14F-4D97-AF65-F5344CB8AC3E}">
        <p14:creationId xmlns:p14="http://schemas.microsoft.com/office/powerpoint/2010/main" val="20741882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937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1999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1438" y="710247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8029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841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9785341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668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206398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509513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4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3855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2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074642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8DC8E8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469145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0078D4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47456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5705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 userDrawn="1">
          <p15:clr>
            <a:srgbClr val="A4A3A4"/>
          </p15:clr>
        </p15:guide>
        <p15:guide id="15" pos="3348" userDrawn="1">
          <p15:clr>
            <a:srgbClr val="A4A3A4"/>
          </p15:clr>
        </p15:guide>
        <p15:guide id="16" pos="3754" userDrawn="1">
          <p15:clr>
            <a:srgbClr val="A4A3A4"/>
          </p15:clr>
        </p15:guide>
        <p15:guide id="17" pos="3931" userDrawn="1">
          <p15:clr>
            <a:srgbClr val="A4A3A4"/>
          </p15:clr>
        </p15:guide>
        <p15:guide id="18" pos="4342" userDrawn="1">
          <p15:clr>
            <a:srgbClr val="A4A3A4"/>
          </p15:clr>
        </p15:guide>
        <p15:guide id="19" pos="4531" userDrawn="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8787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829696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 userDrawn="1">
          <p15:clr>
            <a:srgbClr val="5ACBF0"/>
          </p15:clr>
        </p15:guide>
        <p15:guide id="2" orient="horz" pos="288" userDrawn="1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000000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9DC0D5-6F1E-463E-8EB2-222A22E2A8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582275" y="6346520"/>
            <a:ext cx="1517649" cy="50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30275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720065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B43103-0211-42B9-B21F-76E1B9F47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FAEA2760-0DA1-433A-B4FA-D3BC109602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5DA7714-E611-4E0C-AFCC-81432939CB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202" y="2734994"/>
            <a:ext cx="3030042" cy="13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17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32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B43103-0211-42B9-B21F-76E1B9F471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FAEA2760-0DA1-433A-B4FA-D3BC1096024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F5DA7714-E611-4E0C-AFCC-81432939CBC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202" y="2734994"/>
            <a:ext cx="3030042" cy="13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717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6132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accent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33855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2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CEB907E8-8DF2-4BB3-87C9-9C2130FCB0F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6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8357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38357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13139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 userDrawn="1">
          <p15:clr>
            <a:srgbClr val="5ACBF0"/>
          </p15:clr>
        </p15:guide>
        <p15:guide id="2" orient="horz" pos="905" userDrawn="1">
          <p15:clr>
            <a:srgbClr val="5ACBF0"/>
          </p15:clr>
        </p15:guide>
        <p15:guide id="4" orient="horz" pos="1272" userDrawn="1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8603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88603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93068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8223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 userDrawn="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3679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00727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 userDrawn="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 userDrawn="1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082190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05407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5529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 userDrawn="1">
          <p15:clr>
            <a:srgbClr val="5ACBF0"/>
          </p15:clr>
        </p15:guide>
        <p15:guide id="7" pos="1795" userDrawn="1">
          <p15:clr>
            <a:srgbClr val="5ACBF0"/>
          </p15:clr>
        </p15:guide>
        <p15:guide id="8" pos="3035" userDrawn="1">
          <p15:clr>
            <a:srgbClr val="5ACBF0"/>
          </p15:clr>
        </p15:guide>
        <p15:guide id="9" pos="3221" userDrawn="1">
          <p15:clr>
            <a:srgbClr val="5ACBF0"/>
          </p15:clr>
        </p15:guide>
        <p15:guide id="10" pos="4461" userDrawn="1">
          <p15:clr>
            <a:srgbClr val="5ACBF0"/>
          </p15:clr>
        </p15:guide>
        <p15:guide id="11" pos="5890" userDrawn="1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 userDrawn="1">
          <p15:clr>
            <a:srgbClr val="5ACBF0"/>
          </p15:clr>
        </p15:guide>
        <p15:guide id="14" pos="6072" userDrawn="1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67532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4204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 userDrawn="1">
          <p15:clr>
            <a:srgbClr val="5ACBF0"/>
          </p15:clr>
        </p15:guide>
        <p15:guide id="34" pos="3336" userDrawn="1">
          <p15:clr>
            <a:srgbClr val="5ACBF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24526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 userDrawn="1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 userDrawn="1">
          <p15:clr>
            <a:srgbClr val="5ACBF0"/>
          </p15:clr>
        </p15:guide>
        <p15:guide id="29" orient="horz" pos="1271" userDrawn="1">
          <p15:clr>
            <a:srgbClr val="5ACBF0"/>
          </p15:clr>
        </p15:guide>
        <p15:guide id="30" orient="horz" pos="288" userDrawn="1">
          <p15:clr>
            <a:srgbClr val="5ACBF0"/>
          </p15:clr>
        </p15:guide>
        <p15:guide id="31" pos="3840" userDrawn="1">
          <p15:clr>
            <a:srgbClr val="5ACBF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7296" y="281050"/>
            <a:ext cx="4756638" cy="554182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photo layout 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58DCE6-165D-58F2-4256-A449AD17C5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47296" y="1041888"/>
            <a:ext cx="4756638" cy="5535062"/>
          </a:xfrm>
        </p:spPr>
        <p:txBody>
          <a:bodyPr/>
          <a:lstStyle>
            <a:lvl1pPr marL="0" indent="0">
              <a:buNone/>
              <a:defRPr sz="2000"/>
            </a:lvl1pPr>
            <a:lvl2pPr marL="228600" indent="0">
              <a:buNone/>
              <a:defRPr sz="1600"/>
            </a:lvl2pPr>
            <a:lvl3pPr marL="457200" indent="0">
              <a:buNone/>
              <a:defRPr sz="1200"/>
            </a:lvl3pPr>
            <a:lvl4pPr marL="661988" indent="0">
              <a:buNone/>
              <a:defRPr sz="1100"/>
            </a:lvl4pPr>
            <a:lvl5pPr marL="855663" indent="0"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35299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dirty="0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37737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3811907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5" orient="horz" pos="2160" userDrawn="1">
          <p15:clr>
            <a:srgbClr val="5ACBF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85701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 userDrawn="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 userDrawn="1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 dirty="0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97354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9812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90784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4442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 userDrawn="1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372197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1564922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489093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5645758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 userDrawn="1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145569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 userDrawn="1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549299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451" userDrawn="1">
          <p15:clr>
            <a:srgbClr val="5ACBF0"/>
          </p15:clr>
        </p15:guide>
        <p15:guide id="16" pos="4229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107088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 userDrawn="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 userDrawn="1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3204659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 userDrawn="1">
          <p15:clr>
            <a:srgbClr val="5ACBF0"/>
          </p15:clr>
        </p15:guide>
        <p15:guide id="15" pos="2168" userDrawn="1">
          <p15:clr>
            <a:srgbClr val="5ACBF0"/>
          </p15:clr>
        </p15:guide>
        <p15:guide id="16" pos="2944" userDrawn="1">
          <p15:clr>
            <a:srgbClr val="5ACBF0"/>
          </p15:clr>
        </p15:guide>
        <p15:guide id="17" pos="4738" userDrawn="1">
          <p15:clr>
            <a:srgbClr val="5ACBF0"/>
          </p15:clr>
        </p15:guide>
        <p15:guide id="18" pos="5514" userDrawn="1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77377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 userDrawn="1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811907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5" orient="horz" pos="2160" userDrawn="1">
          <p15:clr>
            <a:srgbClr val="5ACBF0"/>
          </p15:clr>
        </p15:guide>
        <p15:guide id="6" pos="2991">
          <p15:clr>
            <a:srgbClr val="5ACBF0"/>
          </p15:clr>
        </p15:guide>
        <p15:guide id="7" pos="3728" userDrawn="1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973544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 userDrawn="1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898126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907845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64442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 userDrawn="1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72197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 userDrawn="1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564922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 userDrawn="1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890931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969183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645758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 userDrawn="1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145569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 userDrawn="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492994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 userDrawn="1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 userDrawn="1">
          <p15:clr>
            <a:srgbClr val="5ACBF0"/>
          </p15:clr>
        </p15:guide>
        <p15:guide id="15" pos="3451" userDrawn="1">
          <p15:clr>
            <a:srgbClr val="5ACBF0"/>
          </p15:clr>
        </p15:guide>
        <p15:guide id="16" pos="4229" userDrawn="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204659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 userDrawn="1">
          <p15:clr>
            <a:srgbClr val="5ACBF0"/>
          </p15:clr>
        </p15:guide>
        <p15:guide id="15" pos="2168" userDrawn="1">
          <p15:clr>
            <a:srgbClr val="5ACBF0"/>
          </p15:clr>
        </p15:guide>
        <p15:guide id="16" pos="2944" userDrawn="1">
          <p15:clr>
            <a:srgbClr val="5ACBF0"/>
          </p15:clr>
        </p15:guide>
        <p15:guide id="17" pos="4738" userDrawn="1">
          <p15:clr>
            <a:srgbClr val="5ACBF0"/>
          </p15:clr>
        </p15:guide>
        <p15:guide id="18" pos="5514" userDrawn="1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944361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 userDrawn="1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 userDrawn="1">
          <p15:clr>
            <a:srgbClr val="5ACBF0"/>
          </p15:clr>
        </p15:guide>
        <p15:guide id="16" pos="1524" userDrawn="1">
          <p15:clr>
            <a:srgbClr val="5ACBF0"/>
          </p15:clr>
        </p15:guide>
        <p15:guide id="17" pos="2298" userDrawn="1">
          <p15:clr>
            <a:srgbClr val="5ACBF0"/>
          </p15:clr>
        </p15:guide>
        <p15:guide id="18" pos="3450" userDrawn="1">
          <p15:clr>
            <a:srgbClr val="5ACBF0"/>
          </p15:clr>
        </p15:guide>
        <p15:guide id="19" pos="4230" userDrawn="1">
          <p15:clr>
            <a:srgbClr val="5ACBF0"/>
          </p15:clr>
        </p15:guide>
        <p15:guide id="20" pos="5380" userDrawn="1">
          <p15:clr>
            <a:srgbClr val="5ACBF0"/>
          </p15:clr>
        </p15:guide>
        <p15:guide id="21" pos="6156" userDrawn="1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6166785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49133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 userDrawn="1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92123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 userDrawn="1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373673"/>
            <a:ext cx="11018520" cy="707781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8263" y="1538654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8263" y="4053254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91313" y="1538654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91313" y="4053254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4363" y="1538654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4363" y="4053254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7414" y="1538654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7414" y="4053254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666413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</a:t>
            </a:r>
            <a:br>
              <a:rPr lang="en-US" dirty="0"/>
            </a:br>
            <a:r>
              <a:rPr lang="en-US" dirty="0"/>
              <a:t>here or click or tap icon </a:t>
            </a:r>
            <a:br>
              <a:rPr lang="en-US" dirty="0"/>
            </a:br>
            <a:r>
              <a:rPr lang="en-US" dirty="0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17352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 userDrawn="1">
          <p15:clr>
            <a:srgbClr val="5ACBF0"/>
          </p15:clr>
        </p15:guide>
        <p15:guide id="3" pos="6216" userDrawn="1">
          <p15:clr>
            <a:srgbClr val="5ACBF0"/>
          </p15:clr>
        </p15:guide>
        <p15:guide id="5" pos="5850" userDrawn="1">
          <p15:clr>
            <a:srgbClr val="5ACBF0"/>
          </p15:clr>
        </p15:guide>
        <p15:guide id="7" pos="4392" userDrawn="1">
          <p15:clr>
            <a:srgbClr val="5ACBF0"/>
          </p15:clr>
        </p15:guide>
        <p15:guide id="8" pos="3292" userDrawn="1">
          <p15:clr>
            <a:srgbClr val="5ACBF0"/>
          </p15:clr>
        </p15:guide>
        <p15:guide id="10" pos="2926">
          <p15:clr>
            <a:srgbClr val="5ACBF0"/>
          </p15:clr>
        </p15:guide>
        <p15:guide id="11" pos="4754" userDrawn="1">
          <p15:clr>
            <a:srgbClr val="5ACBF0"/>
          </p15:clr>
        </p15:guide>
        <p15:guide id="13" pos="1464" userDrawn="1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 userDrawn="1">
          <p15:clr>
            <a:srgbClr val="5ACBF0"/>
          </p15:clr>
        </p15:guide>
        <p15:guide id="16" orient="horz" pos="2533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70.xml"/><Relationship Id="rId42" Type="http://schemas.openxmlformats.org/officeDocument/2006/relationships/slideLayout" Target="../slideLayouts/slideLayout91.xml"/><Relationship Id="rId47" Type="http://schemas.openxmlformats.org/officeDocument/2006/relationships/slideLayout" Target="../slideLayouts/slideLayout96.xml"/><Relationship Id="rId63" Type="http://schemas.openxmlformats.org/officeDocument/2006/relationships/slideLayout" Target="../slideLayouts/slideLayout112.xml"/><Relationship Id="rId68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45" Type="http://schemas.openxmlformats.org/officeDocument/2006/relationships/slideLayout" Target="../slideLayouts/slideLayout94.xml"/><Relationship Id="rId53" Type="http://schemas.openxmlformats.org/officeDocument/2006/relationships/slideLayout" Target="../slideLayouts/slideLayout102.xml"/><Relationship Id="rId58" Type="http://schemas.openxmlformats.org/officeDocument/2006/relationships/slideLayout" Target="../slideLayouts/slideLayout107.xml"/><Relationship Id="rId66" Type="http://schemas.openxmlformats.org/officeDocument/2006/relationships/slideLayout" Target="../slideLayouts/slideLayout115.xml"/><Relationship Id="rId74" Type="http://schemas.openxmlformats.org/officeDocument/2006/relationships/theme" Target="../theme/theme2.xml"/><Relationship Id="rId5" Type="http://schemas.openxmlformats.org/officeDocument/2006/relationships/slideLayout" Target="../slideLayouts/slideLayout54.xml"/><Relationship Id="rId61" Type="http://schemas.openxmlformats.org/officeDocument/2006/relationships/slideLayout" Target="../slideLayouts/slideLayout110.xml"/><Relationship Id="rId1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43" Type="http://schemas.openxmlformats.org/officeDocument/2006/relationships/slideLayout" Target="../slideLayouts/slideLayout92.xml"/><Relationship Id="rId48" Type="http://schemas.openxmlformats.org/officeDocument/2006/relationships/slideLayout" Target="../slideLayouts/slideLayout97.xml"/><Relationship Id="rId56" Type="http://schemas.openxmlformats.org/officeDocument/2006/relationships/slideLayout" Target="../slideLayouts/slideLayout105.xml"/><Relationship Id="rId64" Type="http://schemas.openxmlformats.org/officeDocument/2006/relationships/slideLayout" Target="../slideLayouts/slideLayout113.xml"/><Relationship Id="rId69" Type="http://schemas.openxmlformats.org/officeDocument/2006/relationships/slideLayout" Target="../slideLayouts/slideLayout118.xml"/><Relationship Id="rId8" Type="http://schemas.openxmlformats.org/officeDocument/2006/relationships/slideLayout" Target="../slideLayouts/slideLayout57.xml"/><Relationship Id="rId51" Type="http://schemas.openxmlformats.org/officeDocument/2006/relationships/slideLayout" Target="../slideLayouts/slideLayout100.xml"/><Relationship Id="rId7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Relationship Id="rId46" Type="http://schemas.openxmlformats.org/officeDocument/2006/relationships/slideLayout" Target="../slideLayouts/slideLayout95.xml"/><Relationship Id="rId59" Type="http://schemas.openxmlformats.org/officeDocument/2006/relationships/slideLayout" Target="../slideLayouts/slideLayout108.xml"/><Relationship Id="rId67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69.xml"/><Relationship Id="rId41" Type="http://schemas.openxmlformats.org/officeDocument/2006/relationships/slideLayout" Target="../slideLayouts/slideLayout90.xml"/><Relationship Id="rId54" Type="http://schemas.openxmlformats.org/officeDocument/2006/relationships/slideLayout" Target="../slideLayouts/slideLayout103.xml"/><Relationship Id="rId62" Type="http://schemas.openxmlformats.org/officeDocument/2006/relationships/slideLayout" Target="../slideLayouts/slideLayout111.xml"/><Relationship Id="rId70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49" Type="http://schemas.openxmlformats.org/officeDocument/2006/relationships/slideLayout" Target="../slideLayouts/slideLayout98.xml"/><Relationship Id="rId57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80.xml"/><Relationship Id="rId44" Type="http://schemas.openxmlformats.org/officeDocument/2006/relationships/slideLayout" Target="../slideLayouts/slideLayout93.xml"/><Relationship Id="rId52" Type="http://schemas.openxmlformats.org/officeDocument/2006/relationships/slideLayout" Target="../slideLayouts/slideLayout101.xml"/><Relationship Id="rId60" Type="http://schemas.openxmlformats.org/officeDocument/2006/relationships/slideLayout" Target="../slideLayouts/slideLayout109.xml"/><Relationship Id="rId65" Type="http://schemas.openxmlformats.org/officeDocument/2006/relationships/slideLayout" Target="../slideLayouts/slideLayout114.xml"/><Relationship Id="rId7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39" Type="http://schemas.openxmlformats.org/officeDocument/2006/relationships/slideLayout" Target="../slideLayouts/slideLayout88.xml"/><Relationship Id="rId34" Type="http://schemas.openxmlformats.org/officeDocument/2006/relationships/slideLayout" Target="../slideLayouts/slideLayout83.xml"/><Relationship Id="rId50" Type="http://schemas.openxmlformats.org/officeDocument/2006/relationships/slideLayout" Target="../slideLayouts/slideLayout99.xml"/><Relationship Id="rId55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56.xml"/><Relationship Id="rId71" Type="http://schemas.openxmlformats.org/officeDocument/2006/relationships/slideLayout" Target="../slideLayouts/slideLayout1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297" r:id="rId1"/>
    <p:sldLayoutId id="2147485273" r:id="rId2"/>
    <p:sldLayoutId id="2147484710" r:id="rId3"/>
    <p:sldLayoutId id="2147484240" r:id="rId4"/>
    <p:sldLayoutId id="2147484910" r:id="rId5"/>
    <p:sldLayoutId id="2147484911" r:id="rId6"/>
    <p:sldLayoutId id="2147485050" r:id="rId7"/>
    <p:sldLayoutId id="2147485165" r:id="rId8"/>
    <p:sldLayoutId id="2147484941" r:id="rId9"/>
    <p:sldLayoutId id="2147484942" r:id="rId10"/>
    <p:sldLayoutId id="2147485162" r:id="rId11"/>
    <p:sldLayoutId id="2147484639" r:id="rId12"/>
    <p:sldLayoutId id="2147484943" r:id="rId13"/>
    <p:sldLayoutId id="2147484603" r:id="rId14"/>
    <p:sldLayoutId id="2147484833" r:id="rId15"/>
    <p:sldLayoutId id="2147484834" r:id="rId16"/>
    <p:sldLayoutId id="2147484835" r:id="rId17"/>
    <p:sldLayoutId id="2147484922" r:id="rId18"/>
    <p:sldLayoutId id="2147484923" r:id="rId19"/>
    <p:sldLayoutId id="2147484924" r:id="rId20"/>
    <p:sldLayoutId id="2147484839" r:id="rId21"/>
    <p:sldLayoutId id="2147484840" r:id="rId22"/>
    <p:sldLayoutId id="2147484841" r:id="rId23"/>
    <p:sldLayoutId id="2147484842" r:id="rId24"/>
    <p:sldLayoutId id="2147484843" r:id="rId25"/>
    <p:sldLayoutId id="2147484938" r:id="rId26"/>
    <p:sldLayoutId id="2147484939" r:id="rId27"/>
    <p:sldLayoutId id="2147484940" r:id="rId28"/>
    <p:sldLayoutId id="2147485161" r:id="rId29"/>
    <p:sldLayoutId id="2147485152" r:id="rId30"/>
    <p:sldLayoutId id="2147485153" r:id="rId31"/>
    <p:sldLayoutId id="2147485154" r:id="rId32"/>
    <p:sldLayoutId id="2147484944" r:id="rId33"/>
    <p:sldLayoutId id="2147484945" r:id="rId34"/>
    <p:sldLayoutId id="2147485277" r:id="rId35"/>
    <p:sldLayoutId id="2147485137" r:id="rId36"/>
    <p:sldLayoutId id="2147485138" r:id="rId37"/>
    <p:sldLayoutId id="2147485139" r:id="rId38"/>
    <p:sldLayoutId id="2147485140" r:id="rId39"/>
    <p:sldLayoutId id="2147485141" r:id="rId40"/>
    <p:sldLayoutId id="2147485142" r:id="rId41"/>
    <p:sldLayoutId id="2147485274" r:id="rId42"/>
    <p:sldLayoutId id="2147485275" r:id="rId43"/>
    <p:sldLayoutId id="2147485276" r:id="rId44"/>
    <p:sldLayoutId id="2147484671" r:id="rId45"/>
    <p:sldLayoutId id="2147484673" r:id="rId46"/>
    <p:sldLayoutId id="2147484299" r:id="rId47"/>
    <p:sldLayoutId id="2147484263" r:id="rId48"/>
    <p:sldLayoutId id="2147485305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8825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302" r:id="rId1"/>
    <p:sldLayoutId id="2147485298" r:id="rId2"/>
    <p:sldLayoutId id="2147485283" r:id="rId3"/>
    <p:sldLayoutId id="2147485303" r:id="rId4"/>
    <p:sldLayoutId id="2147485224" r:id="rId5"/>
    <p:sldLayoutId id="2147485225" r:id="rId6"/>
    <p:sldLayoutId id="2147485304" r:id="rId7"/>
    <p:sldLayoutId id="2147485226" r:id="rId8"/>
    <p:sldLayoutId id="2147485227" r:id="rId9"/>
    <p:sldLayoutId id="2147485228" r:id="rId10"/>
    <p:sldLayoutId id="2147485229" r:id="rId11"/>
    <p:sldLayoutId id="2147485230" r:id="rId12"/>
    <p:sldLayoutId id="2147485231" r:id="rId13"/>
    <p:sldLayoutId id="2147485232" r:id="rId14"/>
    <p:sldLayoutId id="2147485233" r:id="rId15"/>
    <p:sldLayoutId id="2147485234" r:id="rId16"/>
    <p:sldLayoutId id="2147485235" r:id="rId17"/>
    <p:sldLayoutId id="2147485299" r:id="rId18"/>
    <p:sldLayoutId id="2147485306" r:id="rId19"/>
    <p:sldLayoutId id="2147485307" r:id="rId20"/>
    <p:sldLayoutId id="2147485308" r:id="rId21"/>
    <p:sldLayoutId id="2147485309" r:id="rId22"/>
    <p:sldLayoutId id="2147485310" r:id="rId23"/>
    <p:sldLayoutId id="2147485311" r:id="rId24"/>
    <p:sldLayoutId id="2147485312" r:id="rId25"/>
    <p:sldLayoutId id="2147485313" r:id="rId26"/>
    <p:sldLayoutId id="2147485314" r:id="rId27"/>
    <p:sldLayoutId id="2147485315" r:id="rId28"/>
    <p:sldLayoutId id="2147485316" r:id="rId29"/>
    <p:sldLayoutId id="2147485317" r:id="rId30"/>
    <p:sldLayoutId id="2147485318" r:id="rId31"/>
    <p:sldLayoutId id="2147485236" r:id="rId32"/>
    <p:sldLayoutId id="2147485238" r:id="rId33"/>
    <p:sldLayoutId id="2147485240" r:id="rId34"/>
    <p:sldLayoutId id="2147485241" r:id="rId35"/>
    <p:sldLayoutId id="2147485242" r:id="rId36"/>
    <p:sldLayoutId id="2147485243" r:id="rId37"/>
    <p:sldLayoutId id="2147485244" r:id="rId38"/>
    <p:sldLayoutId id="2147485245" r:id="rId39"/>
    <p:sldLayoutId id="2147485246" r:id="rId40"/>
    <p:sldLayoutId id="2147485247" r:id="rId41"/>
    <p:sldLayoutId id="2147485248" r:id="rId42"/>
    <p:sldLayoutId id="2147485249" r:id="rId43"/>
    <p:sldLayoutId id="2147485250" r:id="rId44"/>
    <p:sldLayoutId id="2147485251" r:id="rId45"/>
    <p:sldLayoutId id="2147485319" r:id="rId46"/>
    <p:sldLayoutId id="2147485320" r:id="rId47"/>
    <p:sldLayoutId id="2147485321" r:id="rId48"/>
    <p:sldLayoutId id="2147485300" r:id="rId49"/>
    <p:sldLayoutId id="2147485322" r:id="rId50"/>
    <p:sldLayoutId id="2147485323" r:id="rId51"/>
    <p:sldLayoutId id="2147485324" r:id="rId52"/>
    <p:sldLayoutId id="2147485252" r:id="rId53"/>
    <p:sldLayoutId id="2147485253" r:id="rId54"/>
    <p:sldLayoutId id="2147485254" r:id="rId55"/>
    <p:sldLayoutId id="2147485255" r:id="rId56"/>
    <p:sldLayoutId id="2147485256" r:id="rId57"/>
    <p:sldLayoutId id="2147485257" r:id="rId58"/>
    <p:sldLayoutId id="2147485294" r:id="rId59"/>
    <p:sldLayoutId id="2147485258" r:id="rId60"/>
    <p:sldLayoutId id="2147485259" r:id="rId61"/>
    <p:sldLayoutId id="2147485260" r:id="rId62"/>
    <p:sldLayoutId id="2147485261" r:id="rId63"/>
    <p:sldLayoutId id="2147485262" r:id="rId64"/>
    <p:sldLayoutId id="2147485263" r:id="rId65"/>
    <p:sldLayoutId id="2147485284" r:id="rId66"/>
    <p:sldLayoutId id="2147485285" r:id="rId67"/>
    <p:sldLayoutId id="2147485301" r:id="rId68"/>
    <p:sldLayoutId id="2147485286" r:id="rId69"/>
    <p:sldLayoutId id="2147485268" r:id="rId70"/>
    <p:sldLayoutId id="2147485293" r:id="rId71"/>
    <p:sldLayoutId id="2147485270" r:id="rId72"/>
    <p:sldLayoutId id="2147485271" r:id="rId7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 userDrawn="1">
          <p15:clr>
            <a:srgbClr val="C35EA4"/>
          </p15:clr>
        </p15:guide>
        <p15:guide id="17" pos="7313" userDrawn="1">
          <p15:clr>
            <a:srgbClr val="C35EA4"/>
          </p15:clr>
        </p15:guide>
        <p15:guide id="25" orient="horz" pos="369" userDrawn="1">
          <p15:clr>
            <a:srgbClr val="C35EA4"/>
          </p15:clr>
        </p15:guide>
        <p15:guide id="26" orient="horz" pos="3949" userDrawn="1">
          <p15:clr>
            <a:srgbClr val="C35EA4"/>
          </p15:clr>
        </p15:guide>
        <p15:guide id="27" orient="horz" pos="184" userDrawn="1">
          <p15:clr>
            <a:srgbClr val="A4A3A4"/>
          </p15:clr>
        </p15:guide>
        <p15:guide id="28" pos="185" userDrawn="1">
          <p15:clr>
            <a:srgbClr val="A4A3A4"/>
          </p15:clr>
        </p15:guide>
        <p15:guide id="29" orient="horz" pos="4135" userDrawn="1">
          <p15:clr>
            <a:srgbClr val="A4A3A4"/>
          </p15:clr>
        </p15:guide>
        <p15:guide id="30" pos="7495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42.xml"/><Relationship Id="rId1" Type="http://schemas.openxmlformats.org/officeDocument/2006/relationships/video" Target="https://www.youtube.com/embed/lDzeJveUYcU?feature=oembed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42.xml"/><Relationship Id="rId1" Type="http://schemas.openxmlformats.org/officeDocument/2006/relationships/video" Target="https://www.youtube.com/embed/AAOnt51WeTI?feature=oembed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Layout" Target="../slideLayouts/slideLayout42.xml"/><Relationship Id="rId1" Type="http://schemas.openxmlformats.org/officeDocument/2006/relationships/video" Target="https://www.youtube.com/embed/wYQ7_Yp_FNY?feature=oembe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build/uk/deployment" TargetMode="External"/><Relationship Id="rId2" Type="http://schemas.openxmlformats.org/officeDocument/2006/relationships/hyperlink" Target="https://aka.ms/build/uk/tab-editor" TargetMode="External"/><Relationship Id="rId1" Type="http://schemas.openxmlformats.org/officeDocument/2006/relationships/slideLayout" Target="../slideLayouts/slideLayout67.xml"/><Relationship Id="rId5" Type="http://schemas.openxmlformats.org/officeDocument/2006/relationships/hyperlink" Target="https://aka.ms/build/uk/auto-deploy" TargetMode="External"/><Relationship Id="rId4" Type="http://schemas.openxmlformats.org/officeDocument/2006/relationships/hyperlink" Target="https://aka.ms/build/uk/powershel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.emf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emf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31.emf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31.emf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416D9-4EA0-F989-D719-6CE360A29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BI DevOps</a:t>
            </a:r>
          </a:p>
        </p:txBody>
      </p:sp>
    </p:spTree>
    <p:extLst>
      <p:ext uri="{BB962C8B-B14F-4D97-AF65-F5344CB8AC3E}">
        <p14:creationId xmlns:p14="http://schemas.microsoft.com/office/powerpoint/2010/main" val="305571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ea typeface="+mj-lt"/>
                <a:cs typeface="+mj-lt"/>
              </a:rPr>
              <a:t>DevOps for Power BI</a:t>
            </a:r>
            <a:br>
              <a:rPr lang="en-GB">
                <a:ea typeface="+mj-lt"/>
                <a:cs typeface="+mj-lt"/>
              </a:rPr>
            </a:br>
            <a:r>
              <a:rPr lang="en-GB">
                <a:ea typeface="+mj-lt"/>
                <a:cs typeface="+mj-lt"/>
              </a:rPr>
              <a:t>Hands-on Demos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19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</p:spPr>
        <p:txBody>
          <a:bodyPr/>
          <a:lstStyle/>
          <a:p>
            <a:r>
              <a:rPr lang="en-US">
                <a:cs typeface="Segoe UI"/>
              </a:rPr>
              <a:t>Hands on with Deployment Pipelines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>
                <a:cs typeface="Segoe UI"/>
              </a:rPr>
              <a:t>Liping Huang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4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C8995-205E-E65D-A3F2-FF29F4C72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B6E413-39ED-4BBC-C8A2-CA4E1782D45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Online Media 4" title="Demo-Power BI DevOps-DeploymentPipelines">
            <a:hlinkClick r:id="" action="ppaction://media"/>
            <a:extLst>
              <a:ext uri="{FF2B5EF4-FFF2-40B4-BE49-F238E27FC236}">
                <a16:creationId xmlns:a16="http://schemas.microsoft.com/office/drawing/2014/main" id="{DE7FE677-5966-AC77-CECA-449BBDBD3BA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1050" y="0"/>
            <a:ext cx="12089900" cy="683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5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</p:spPr>
        <p:txBody>
          <a:bodyPr/>
          <a:lstStyle/>
          <a:p>
            <a:r>
              <a:rPr lang="en-US">
                <a:cs typeface="Segoe UI"/>
              </a:rPr>
              <a:t>Hands on with PowerShell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>
                <a:cs typeface="Segoe UI"/>
              </a:rPr>
              <a:t>Liping Huang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24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94B90-9A59-ECFF-2E49-86EF5D729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5CDCDD-65E7-E687-E557-722641B872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Online Media 4" title="Demo - Power BI DevOps - PowerShell">
            <a:hlinkClick r:id="" action="ppaction://media"/>
            <a:extLst>
              <a:ext uri="{FF2B5EF4-FFF2-40B4-BE49-F238E27FC236}">
                <a16:creationId xmlns:a16="http://schemas.microsoft.com/office/drawing/2014/main" id="{8D2FCA1E-FE16-757D-6953-48711C44016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3836" y="0"/>
            <a:ext cx="12138164" cy="685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9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85216" y="3033223"/>
            <a:ext cx="9144000" cy="498598"/>
          </a:xfrm>
        </p:spPr>
        <p:txBody>
          <a:bodyPr/>
          <a:lstStyle/>
          <a:p>
            <a:r>
              <a:rPr lang="en-US">
                <a:cs typeface="Segoe UI"/>
              </a:rPr>
              <a:t>Hands on with Tabular Editor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>
                <a:cs typeface="Segoe UI"/>
              </a:rPr>
              <a:t>Liping Huang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33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A9E6F-42D6-99CD-AF5A-E83AA9141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06737-1A09-03A2-7797-96257AFC4F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Online Media 4" title="Demo -Power BI DevOps - Tabular Editor">
            <a:hlinkClick r:id="" action="ppaction://media"/>
            <a:extLst>
              <a:ext uri="{FF2B5EF4-FFF2-40B4-BE49-F238E27FC236}">
                <a16:creationId xmlns:a16="http://schemas.microsoft.com/office/drawing/2014/main" id="{352E9D57-175F-652D-A917-86694C8B866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-15194"/>
            <a:ext cx="12164945" cy="687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8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D4F56EA-BCD1-E91C-E221-C494988A9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81234"/>
            <a:ext cx="8033152" cy="553998"/>
          </a:xfrm>
        </p:spPr>
        <p:txBody>
          <a:bodyPr/>
          <a:lstStyle/>
          <a:p>
            <a:r>
              <a:rPr lang="en-GB" dirty="0">
                <a:cs typeface="Segoe UI"/>
              </a:rPr>
              <a:t>Resources</a:t>
            </a:r>
            <a:endParaRPr lang="en-GB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F06AD4AC-EBF0-C6BD-8026-507E06F0EA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911133"/>
            <a:ext cx="5120167" cy="3041087"/>
          </a:xfrm>
        </p:spPr>
        <p:txBody>
          <a:bodyPr anchor="ctr"/>
          <a:lstStyle/>
          <a:p>
            <a:endParaRPr lang="en-GB" dirty="0"/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E4CAB-6479-62D1-B4D2-D96239BCF278}"/>
              </a:ext>
            </a:extLst>
          </p:cNvPr>
          <p:cNvSpPr txBox="1"/>
          <p:nvPr/>
        </p:nvSpPr>
        <p:spPr>
          <a:xfrm>
            <a:off x="584200" y="1189764"/>
            <a:ext cx="5203464" cy="5386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50" b="1" dirty="0">
                <a:ea typeface="+mn-lt"/>
                <a:cs typeface="+mn-lt"/>
              </a:rPr>
              <a:t>Session specific resources: Power BI DevOps</a:t>
            </a:r>
            <a:endParaRPr lang="en-US" b="1" dirty="0"/>
          </a:p>
          <a:p>
            <a:endParaRPr lang="en-US" sz="1750" dirty="0">
              <a:latin typeface="Segoe UI Semibold"/>
              <a:cs typeface="Segoe UI Semibold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6E9B11-B60E-7CF7-7757-67413090FCEF}"/>
              </a:ext>
            </a:extLst>
          </p:cNvPr>
          <p:cNvSpPr txBox="1"/>
          <p:nvPr/>
        </p:nvSpPr>
        <p:spPr>
          <a:xfrm>
            <a:off x="584200" y="1604381"/>
            <a:ext cx="5298141" cy="24237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750" dirty="0">
                <a:ea typeface="+mn-lt"/>
                <a:cs typeface="+mn-lt"/>
              </a:rPr>
              <a:t>Blog : Tabular Editor DevOps Blog Series</a:t>
            </a:r>
            <a:endParaRPr lang="en-US" dirty="0"/>
          </a:p>
          <a:p>
            <a:r>
              <a:rPr lang="en-US" sz="1750" dirty="0">
                <a:ea typeface="+mn-lt"/>
                <a:cs typeface="+mn-lt"/>
              </a:rPr>
              <a:t>👉</a:t>
            </a:r>
            <a:r>
              <a:rPr lang="en-US" sz="1750" dirty="0">
                <a:ea typeface="+mn-lt"/>
                <a:cs typeface="+mn-lt"/>
                <a:hlinkClick r:id="rId2"/>
              </a:rPr>
              <a:t>https://aka.ms/build/uk/tab-editor</a:t>
            </a:r>
            <a:r>
              <a:rPr lang="en-US" sz="1750" dirty="0">
                <a:ea typeface="+mn-lt"/>
                <a:cs typeface="+mn-lt"/>
              </a:rPr>
              <a:t> </a:t>
            </a:r>
            <a:endParaRPr lang="en-US"/>
          </a:p>
          <a:p>
            <a:r>
              <a:rPr lang="en-US" sz="1750" dirty="0">
                <a:ea typeface="+mn-lt"/>
                <a:cs typeface="+mn-lt"/>
              </a:rPr>
              <a:t>Docs : Get started with deployment pipelines</a:t>
            </a:r>
            <a:endParaRPr lang="en-US" dirty="0"/>
          </a:p>
          <a:p>
            <a:r>
              <a:rPr lang="en-US" sz="1750" dirty="0">
                <a:ea typeface="+mn-lt"/>
                <a:cs typeface="+mn-lt"/>
              </a:rPr>
              <a:t>👉</a:t>
            </a:r>
            <a:r>
              <a:rPr lang="en-US" sz="1750" dirty="0">
                <a:ea typeface="+mn-lt"/>
                <a:cs typeface="+mn-lt"/>
                <a:hlinkClick r:id="rId3"/>
              </a:rPr>
              <a:t>https://aka.ms/build/uk/deployment</a:t>
            </a:r>
            <a:r>
              <a:rPr lang="en-US" sz="1750" dirty="0">
                <a:ea typeface="+mn-lt"/>
                <a:cs typeface="+mn-lt"/>
              </a:rPr>
              <a:t> </a:t>
            </a:r>
            <a:endParaRPr lang="en-US"/>
          </a:p>
          <a:p>
            <a:r>
              <a:rPr lang="en-US" sz="1750" dirty="0">
                <a:ea typeface="+mn-lt"/>
                <a:cs typeface="+mn-lt"/>
              </a:rPr>
              <a:t>Docs: PowerShell Cmdlets reference</a:t>
            </a:r>
            <a:br>
              <a:rPr lang="en-US" sz="1750" dirty="0">
                <a:ea typeface="+mn-lt"/>
                <a:cs typeface="+mn-lt"/>
              </a:rPr>
            </a:br>
            <a:r>
              <a:rPr lang="en-US" sz="1750" dirty="0">
                <a:ea typeface="+mn-lt"/>
                <a:cs typeface="+mn-lt"/>
              </a:rPr>
              <a:t> 👉 </a:t>
            </a:r>
            <a:r>
              <a:rPr lang="en-US" sz="1750" dirty="0">
                <a:ea typeface="+mn-lt"/>
                <a:cs typeface="+mn-lt"/>
                <a:hlinkClick r:id="rId4"/>
              </a:rPr>
              <a:t>https://aka.ms/build/uk/powershell</a:t>
            </a:r>
            <a:r>
              <a:rPr lang="en-US" sz="1750" dirty="0">
                <a:ea typeface="+mn-lt"/>
                <a:cs typeface="+mn-lt"/>
              </a:rPr>
              <a:t> </a:t>
            </a:r>
            <a:endParaRPr lang="en-US"/>
          </a:p>
          <a:p>
            <a:r>
              <a:rPr lang="en-US" sz="1750" dirty="0">
                <a:ea typeface="+mn-lt"/>
                <a:cs typeface="+mn-lt"/>
              </a:rPr>
              <a:t>Docs: Automate your deployment pipeline using APIs and Azure DevOps</a:t>
            </a:r>
            <a:endParaRPr lang="en-US" dirty="0"/>
          </a:p>
          <a:p>
            <a:r>
              <a:rPr lang="en-US" sz="1750" dirty="0">
                <a:ea typeface="+mn-lt"/>
                <a:cs typeface="+mn-lt"/>
              </a:rPr>
              <a:t>👉</a:t>
            </a:r>
            <a:r>
              <a:rPr lang="en-US" sz="1750" dirty="0">
                <a:ea typeface="+mn-lt"/>
                <a:cs typeface="+mn-lt"/>
                <a:hlinkClick r:id="rId5"/>
              </a:rPr>
              <a:t>https://aka.ms/build/uk/auto-deploy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1424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7DE76-159B-9973-0290-AC4611DAD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90" y="908244"/>
            <a:ext cx="9144000" cy="498598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804451-AAAD-444D-9CD9-4F651D33DBDC}"/>
              </a:ext>
            </a:extLst>
          </p:cNvPr>
          <p:cNvSpPr txBox="1"/>
          <p:nvPr/>
        </p:nvSpPr>
        <p:spPr>
          <a:xfrm>
            <a:off x="648590" y="2009869"/>
            <a:ext cx="2334037" cy="15388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2000" dirty="0"/>
              <a:t>Why do you need it?</a:t>
            </a:r>
          </a:p>
          <a:p>
            <a:pPr algn="l"/>
            <a:endParaRPr lang="en-GB" sz="2000" dirty="0"/>
          </a:p>
          <a:p>
            <a:pPr algn="l"/>
            <a:r>
              <a:rPr lang="en-GB" sz="2000" dirty="0"/>
              <a:t>Different Options</a:t>
            </a:r>
          </a:p>
          <a:p>
            <a:pPr algn="l"/>
            <a:endParaRPr lang="en-GB" sz="2000" dirty="0"/>
          </a:p>
          <a:p>
            <a:pPr algn="l"/>
            <a:r>
              <a:rPr lang="en-GB" sz="2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96231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DevOps for Power BI</a:t>
            </a:r>
            <a:br>
              <a:rPr lang="en-GB"/>
            </a:br>
            <a:r>
              <a:rPr lang="en-GB"/>
              <a:t>Why do you need it?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07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Power BI DevOps?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124206"/>
          </a:xfrm>
        </p:spPr>
        <p:txBody>
          <a:bodyPr/>
          <a:lstStyle/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en-US" dirty="0"/>
              <a:t>Parallel Development</a:t>
            </a:r>
          </a:p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en-US" dirty="0"/>
              <a:t>Version Control</a:t>
            </a:r>
          </a:p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en-US" dirty="0"/>
              <a:t>Sync with Data Platform Environments</a:t>
            </a:r>
          </a:p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en-US" dirty="0"/>
              <a:t>Apply Software Engineering Best Practice</a:t>
            </a:r>
          </a:p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en-US" dirty="0"/>
              <a:t>Standardization/Automation</a:t>
            </a:r>
          </a:p>
          <a:p>
            <a:pPr marL="0" indent="0">
              <a:spcBef>
                <a:spcPts val="0"/>
              </a:spcBef>
              <a:spcAft>
                <a:spcPts val="2400"/>
              </a:spcAft>
              <a:buNone/>
            </a:pPr>
            <a:r>
              <a:rPr lang="en-US" dirty="0"/>
              <a:t>Facilitate Planning</a:t>
            </a:r>
          </a:p>
        </p:txBody>
      </p:sp>
    </p:spTree>
    <p:extLst>
      <p:ext uri="{BB962C8B-B14F-4D97-AF65-F5344CB8AC3E}">
        <p14:creationId xmlns:p14="http://schemas.microsoft.com/office/powerpoint/2010/main" val="122333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DevOps for Power BI</a:t>
            </a:r>
            <a:br>
              <a:rPr lang="en-GB"/>
            </a:br>
            <a:r>
              <a:rPr lang="en-GB"/>
              <a:t>Different Options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14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BB51B6F-A6B6-4C5C-87D8-20DB1C85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 wrap="square" anchor="t">
            <a:normAutofit/>
          </a:bodyPr>
          <a:lstStyle/>
          <a:p>
            <a:r>
              <a:rPr lang="en-US"/>
              <a:t>Different Options for Power BI DevOps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CF24D87-8BE8-48F5-A782-AABCF1702C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708" y="3741515"/>
            <a:ext cx="3475037" cy="271395"/>
          </a:xfrm>
        </p:spPr>
        <p:txBody>
          <a:bodyPr wrap="square" anchor="ctr">
            <a:normAutofit lnSpcReduction="10000"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Deployment Pipelines</a:t>
            </a:r>
          </a:p>
        </p:txBody>
      </p:sp>
      <p:pic>
        <p:nvPicPr>
          <p:cNvPr id="18" name="Picture Placeholder 17" descr="Deployment Pipelines logo&#10;">
            <a:extLst>
              <a:ext uri="{FF2B5EF4-FFF2-40B4-BE49-F238E27FC236}">
                <a16:creationId xmlns:a16="http://schemas.microsoft.com/office/drawing/2014/main" id="{F861B2FF-1584-484D-BEEF-57D5A8DE58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065" r="5" b="2070"/>
          <a:stretch/>
        </p:blipFill>
        <p:spPr>
          <a:xfrm>
            <a:off x="1346729" y="1531875"/>
            <a:ext cx="1950995" cy="1950995"/>
          </a:xfrm>
          <a:noFill/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466CB0-8E3A-4B11-BE5B-DB09D902EB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9783" y="3741515"/>
            <a:ext cx="3475037" cy="271395"/>
          </a:xfrm>
        </p:spPr>
        <p:txBody>
          <a:bodyPr wrap="square" anchor="ctr">
            <a:normAutofit lnSpcReduction="10000"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PowerShell</a:t>
            </a:r>
          </a:p>
        </p:txBody>
      </p:sp>
      <p:pic>
        <p:nvPicPr>
          <p:cNvPr id="22" name="Picture Placeholder 21" descr="PowerShell logo">
            <a:extLst>
              <a:ext uri="{FF2B5EF4-FFF2-40B4-BE49-F238E27FC236}">
                <a16:creationId xmlns:a16="http://schemas.microsoft.com/office/drawing/2014/main" id="{E99E8374-7081-1CA2-0C04-0D12704A9CB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16016" r="16016"/>
          <a:stretch>
            <a:fillRect/>
          </a:stretch>
        </p:blipFill>
        <p:spPr>
          <a:xfrm>
            <a:off x="5122161" y="1531786"/>
            <a:ext cx="1950282" cy="1951173"/>
          </a:xfr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62B81A3-15C0-4615-9103-E530FFE58E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858" y="3741515"/>
            <a:ext cx="3475037" cy="271395"/>
          </a:xfrm>
        </p:spPr>
        <p:txBody>
          <a:bodyPr wrap="square" anchor="ctr">
            <a:normAutofit lnSpcReduction="10000"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Tabular Editor</a:t>
            </a:r>
          </a:p>
        </p:txBody>
      </p:sp>
      <p:pic>
        <p:nvPicPr>
          <p:cNvPr id="32" name="Picture 31" descr="Tabular Editor logo">
            <a:extLst>
              <a:ext uri="{FF2B5EF4-FFF2-40B4-BE49-F238E27FC236}">
                <a16:creationId xmlns:a16="http://schemas.microsoft.com/office/drawing/2014/main" id="{F6BF4D13-89E6-D950-81AA-9F553516A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7236" y="1532232"/>
            <a:ext cx="1950282" cy="1950282"/>
          </a:xfrm>
          <a:prstGeom prst="rect">
            <a:avLst/>
          </a:prstGeom>
        </p:spPr>
      </p:pic>
      <p:pic>
        <p:nvPicPr>
          <p:cNvPr id="34" name="Azure DevOps 2" descr="Azure DevOps logo">
            <a:extLst>
              <a:ext uri="{FF2B5EF4-FFF2-40B4-BE49-F238E27FC236}">
                <a16:creationId xmlns:a16="http://schemas.microsoft.com/office/drawing/2014/main" id="{034E8FC8-3E18-8EC8-4D7B-7838DE695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4706" y="4767945"/>
            <a:ext cx="1027512" cy="1027864"/>
          </a:xfrm>
          <a:prstGeom prst="rect">
            <a:avLst/>
          </a:prstGeom>
        </p:spPr>
      </p:pic>
      <p:pic>
        <p:nvPicPr>
          <p:cNvPr id="36" name="Picture 35" descr="GitHub logo">
            <a:extLst>
              <a:ext uri="{FF2B5EF4-FFF2-40B4-BE49-F238E27FC236}">
                <a16:creationId xmlns:a16="http://schemas.microsoft.com/office/drawing/2014/main" id="{DF0CDA80-EE55-34AE-924F-6B53817D00D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623" r="18946"/>
          <a:stretch/>
        </p:blipFill>
        <p:spPr>
          <a:xfrm>
            <a:off x="7410622" y="4746624"/>
            <a:ext cx="1145831" cy="1049185"/>
          </a:xfrm>
          <a:prstGeom prst="rect">
            <a:avLst/>
          </a:prstGeom>
        </p:spPr>
      </p:pic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8FC02EE-328B-5274-45D2-52C68A88CAFF}"/>
              </a:ext>
            </a:extLst>
          </p:cNvPr>
          <p:cNvSpPr txBox="1">
            <a:spLocks/>
          </p:cNvSpPr>
          <p:nvPr/>
        </p:nvSpPr>
        <p:spPr>
          <a:xfrm>
            <a:off x="3302128" y="6042984"/>
            <a:ext cx="1812668" cy="579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dirty="0"/>
              <a:t>Azure DevOps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8CD4890F-C62B-313F-D067-283EE1CAAF7E}"/>
              </a:ext>
            </a:extLst>
          </p:cNvPr>
          <p:cNvSpPr txBox="1">
            <a:spLocks/>
          </p:cNvSpPr>
          <p:nvPr/>
        </p:nvSpPr>
        <p:spPr>
          <a:xfrm>
            <a:off x="7077204" y="6042984"/>
            <a:ext cx="1812668" cy="579438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dirty="0"/>
              <a:t>GitHub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04860B5-01BE-24BD-1B77-DACA32F1D38C}"/>
              </a:ext>
            </a:extLst>
          </p:cNvPr>
          <p:cNvCxnSpPr/>
          <p:nvPr/>
        </p:nvCxnSpPr>
        <p:spPr>
          <a:xfrm>
            <a:off x="0" y="4390427"/>
            <a:ext cx="12192000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58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46">
            <a:extLst>
              <a:ext uri="{FF2B5EF4-FFF2-40B4-BE49-F238E27FC236}">
                <a16:creationId xmlns:a16="http://schemas.microsoft.com/office/drawing/2014/main" id="{1F301958-DE5F-4AB2-97F9-69B1699A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BI DevOps with Deployment Pipelines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ADB5E4-83CF-47EF-AC04-3689C7951E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Advantages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A2588-DEEF-4466-B489-C48555FD0A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214212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Easy to learn/use</a:t>
            </a:r>
          </a:p>
          <a:p>
            <a:pPr marL="0" indent="0">
              <a:buNone/>
            </a:pPr>
            <a:r>
              <a:rPr lang="en-US" dirty="0"/>
              <a:t>Compare environments</a:t>
            </a:r>
          </a:p>
          <a:p>
            <a:pPr marL="0" indent="0">
              <a:buNone/>
            </a:pPr>
            <a:r>
              <a:rPr lang="en-US" dirty="0"/>
              <a:t>Manage connection string changes</a:t>
            </a:r>
          </a:p>
          <a:p>
            <a:pPr marL="0" indent="0">
              <a:buNone/>
            </a:pPr>
            <a:r>
              <a:rPr lang="en-US" dirty="0"/>
              <a:t>Auto-Binding</a:t>
            </a:r>
          </a:p>
          <a:p>
            <a:pPr marL="0" indent="0">
              <a:buNone/>
            </a:pPr>
            <a:r>
              <a:rPr lang="en-US" dirty="0"/>
              <a:t>Azure DevOps Extension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080DA2C-210D-4425-AD02-4BE53C4F28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Weaknesses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881EA-0B91-4897-8A3A-ED859EA8E9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20682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 rollback</a:t>
            </a:r>
          </a:p>
          <a:p>
            <a:pPr marL="0" indent="0">
              <a:buNone/>
            </a:pPr>
            <a:r>
              <a:rPr lang="en-US" dirty="0"/>
              <a:t>Does not handle some complex scenarios</a:t>
            </a:r>
          </a:p>
          <a:p>
            <a:pPr marL="0" indent="0">
              <a:buNone/>
            </a:pPr>
            <a:r>
              <a:rPr lang="en-US" dirty="0"/>
              <a:t>No DevOps integration in UI</a:t>
            </a:r>
          </a:p>
          <a:p>
            <a:pPr marL="0" indent="0">
              <a:buNone/>
            </a:pPr>
            <a:r>
              <a:rPr lang="en-US" dirty="0"/>
              <a:t>Premium or PPU only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3E22B8D-2779-C2A6-D642-8BECD515A09C}"/>
              </a:ext>
            </a:extLst>
          </p:cNvPr>
          <p:cNvSpPr txBox="1">
            <a:spLocks/>
          </p:cNvSpPr>
          <p:nvPr/>
        </p:nvSpPr>
        <p:spPr>
          <a:xfrm>
            <a:off x="2265117" y="5673231"/>
            <a:ext cx="1812668" cy="57943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400" dirty="0">
                <a:latin typeface="+mn-lt"/>
              </a:rPr>
              <a:t>Desktop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75C0056-41C8-369D-F8D6-22B3002FA5F0}"/>
              </a:ext>
            </a:extLst>
          </p:cNvPr>
          <p:cNvCxnSpPr/>
          <p:nvPr/>
        </p:nvCxnSpPr>
        <p:spPr>
          <a:xfrm>
            <a:off x="4104098" y="5659057"/>
            <a:ext cx="1059256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452A46-43FD-2727-E668-0C0430181493}"/>
              </a:ext>
            </a:extLst>
          </p:cNvPr>
          <p:cNvCxnSpPr>
            <a:cxnSpLocks/>
          </p:cNvCxnSpPr>
          <p:nvPr/>
        </p:nvCxnSpPr>
        <p:spPr>
          <a:xfrm>
            <a:off x="7028648" y="5659057"/>
            <a:ext cx="105925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6009898-3E00-37A9-4356-CF7D7FC1306F}"/>
              </a:ext>
            </a:extLst>
          </p:cNvPr>
          <p:cNvSpPr txBox="1">
            <a:spLocks/>
          </p:cNvSpPr>
          <p:nvPr/>
        </p:nvSpPr>
        <p:spPr>
          <a:xfrm>
            <a:off x="3727392" y="5053463"/>
            <a:ext cx="1812668" cy="607787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400" dirty="0">
                <a:latin typeface="+mn-lt"/>
              </a:rPr>
              <a:t>Publish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6F5D31AA-FDE7-DEA0-AA5B-1DECAF04A7A3}"/>
              </a:ext>
            </a:extLst>
          </p:cNvPr>
          <p:cNvSpPr txBox="1">
            <a:spLocks/>
          </p:cNvSpPr>
          <p:nvPr/>
        </p:nvSpPr>
        <p:spPr>
          <a:xfrm>
            <a:off x="6651942" y="5049075"/>
            <a:ext cx="1812668" cy="607787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400" dirty="0">
                <a:latin typeface="+mn-lt"/>
              </a:rPr>
              <a:t>Deploy</a:t>
            </a:r>
          </a:p>
        </p:txBody>
      </p:sp>
      <p:pic>
        <p:nvPicPr>
          <p:cNvPr id="38" name="Picture Placeholder 17" descr="Logo">
            <a:extLst>
              <a:ext uri="{FF2B5EF4-FFF2-40B4-BE49-F238E27FC236}">
                <a16:creationId xmlns:a16="http://schemas.microsoft.com/office/drawing/2014/main" id="{5E87E9FF-50B9-656B-0292-40A36BFF6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5" r="5" b="2070"/>
          <a:stretch/>
        </p:blipFill>
        <p:spPr>
          <a:xfrm>
            <a:off x="2902536" y="5194655"/>
            <a:ext cx="537830" cy="537830"/>
          </a:xfrm>
          <a:prstGeom prst="rect">
            <a:avLst/>
          </a:prstGeom>
          <a:noFill/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E416C4D-5928-D99A-F742-39A9708AF0F8}"/>
              </a:ext>
            </a:extLst>
          </p:cNvPr>
          <p:cNvSpPr txBox="1">
            <a:spLocks/>
          </p:cNvSpPr>
          <p:nvPr/>
        </p:nvSpPr>
        <p:spPr>
          <a:xfrm>
            <a:off x="5189667" y="5656862"/>
            <a:ext cx="1812668" cy="612176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400" dirty="0">
                <a:latin typeface="+mn-lt"/>
              </a:rPr>
              <a:t>Deployment Pipelines</a:t>
            </a:r>
          </a:p>
        </p:txBody>
      </p:sp>
      <p:pic>
        <p:nvPicPr>
          <p:cNvPr id="39" name="Picture Placeholder 17" descr="Logo">
            <a:extLst>
              <a:ext uri="{FF2B5EF4-FFF2-40B4-BE49-F238E27FC236}">
                <a16:creationId xmlns:a16="http://schemas.microsoft.com/office/drawing/2014/main" id="{98DC9A35-A03E-E55F-7D9A-B81A62FC6C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5" r="5" b="2070"/>
          <a:stretch/>
        </p:blipFill>
        <p:spPr>
          <a:xfrm>
            <a:off x="5827086" y="5194655"/>
            <a:ext cx="537830" cy="537830"/>
          </a:xfrm>
          <a:prstGeom prst="rect">
            <a:avLst/>
          </a:prstGeom>
          <a:noFill/>
        </p:spPr>
      </p:pic>
      <p:grpSp>
        <p:nvGrpSpPr>
          <p:cNvPr id="8" name="Group 7" descr="Logos">
            <a:extLst>
              <a:ext uri="{FF2B5EF4-FFF2-40B4-BE49-F238E27FC236}">
                <a16:creationId xmlns:a16="http://schemas.microsoft.com/office/drawing/2014/main" id="{16A9BD0D-FD6C-B3CE-B7B2-72329FDFE03C}"/>
              </a:ext>
            </a:extLst>
          </p:cNvPr>
          <p:cNvGrpSpPr/>
          <p:nvPr/>
        </p:nvGrpSpPr>
        <p:grpSpPr>
          <a:xfrm>
            <a:off x="8401091" y="5290066"/>
            <a:ext cx="1238917" cy="587997"/>
            <a:chOff x="7777355" y="5421828"/>
            <a:chExt cx="1238917" cy="587997"/>
          </a:xfrm>
        </p:grpSpPr>
        <p:pic>
          <p:nvPicPr>
            <p:cNvPr id="9" name="Picture 8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D6C88632-938F-FB9D-970B-DF6DF0F89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623" r="18946"/>
            <a:stretch/>
          </p:blipFill>
          <p:spPr>
            <a:xfrm>
              <a:off x="8383459" y="5430387"/>
              <a:ext cx="632813" cy="579438"/>
            </a:xfrm>
            <a:prstGeom prst="rect">
              <a:avLst/>
            </a:prstGeom>
          </p:spPr>
        </p:pic>
        <p:pic>
          <p:nvPicPr>
            <p:cNvPr id="40" name="Azure DevOps 2" descr="Azure DevOps">
              <a:extLst>
                <a:ext uri="{FF2B5EF4-FFF2-40B4-BE49-F238E27FC236}">
                  <a16:creationId xmlns:a16="http://schemas.microsoft.com/office/drawing/2014/main" id="{56563108-8EDF-CC96-2F7D-F48C0B4E7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77355" y="5421828"/>
              <a:ext cx="567469" cy="567663"/>
            </a:xfrm>
            <a:prstGeom prst="rect">
              <a:avLst/>
            </a:prstGeom>
          </p:spPr>
        </p:pic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F50D243-A102-D6D1-B747-FA562631B670}"/>
              </a:ext>
            </a:extLst>
          </p:cNvPr>
          <p:cNvSpPr/>
          <p:nvPr/>
        </p:nvSpPr>
        <p:spPr bwMode="auto">
          <a:xfrm>
            <a:off x="2243751" y="5049075"/>
            <a:ext cx="7704499" cy="1219963"/>
          </a:xfrm>
          <a:prstGeom prst="round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5226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 build="p"/>
      <p:bldP spid="12" grpId="0" build="p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46">
            <a:extLst>
              <a:ext uri="{FF2B5EF4-FFF2-40B4-BE49-F238E27FC236}">
                <a16:creationId xmlns:a16="http://schemas.microsoft.com/office/drawing/2014/main" id="{1F301958-DE5F-4AB2-97F9-69B1699A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BI DevOps with PowerShell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A2588-DEEF-4466-B489-C48555FD0A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110533" cy="1625060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Customisable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Cater for some complexities (Gateway Binding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Does not require Premium or PPU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881EA-0B91-4897-8A3A-ED859EA8E9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9892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Need some PowerShell knowledge</a:t>
            </a:r>
          </a:p>
          <a:p>
            <a:pPr marL="0" indent="0">
              <a:buNone/>
            </a:pPr>
            <a:r>
              <a:rPr lang="en-US" dirty="0"/>
              <a:t>Limited Cmdlets</a:t>
            </a:r>
          </a:p>
          <a:p>
            <a:pPr marL="0" indent="0">
              <a:buNone/>
            </a:pPr>
            <a:r>
              <a:rPr lang="en-US" dirty="0"/>
              <a:t>No detailed comparison</a:t>
            </a:r>
          </a:p>
          <a:p>
            <a:pPr marL="0" indent="0">
              <a:buNone/>
            </a:pPr>
            <a:r>
              <a:rPr lang="en-US" dirty="0"/>
              <a:t>Need to check in PBIX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B4FB8CB4-2D62-BD18-C44C-D66834982295}"/>
              </a:ext>
            </a:extLst>
          </p:cNvPr>
          <p:cNvSpPr txBox="1">
            <a:spLocks/>
          </p:cNvSpPr>
          <p:nvPr/>
        </p:nvSpPr>
        <p:spPr>
          <a:xfrm>
            <a:off x="584200" y="1435178"/>
            <a:ext cx="521970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Advantages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C4558A60-1721-6BCF-181A-E1AFDC6721EC}"/>
              </a:ext>
            </a:extLst>
          </p:cNvPr>
          <p:cNvSpPr txBox="1">
            <a:spLocks/>
          </p:cNvSpPr>
          <p:nvPr/>
        </p:nvSpPr>
        <p:spPr>
          <a:xfrm>
            <a:off x="6397625" y="1435178"/>
            <a:ext cx="521970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Weaknesses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E22686DF-0A35-A61E-47C1-3C2DCCA50AC3}"/>
              </a:ext>
            </a:extLst>
          </p:cNvPr>
          <p:cNvSpPr txBox="1">
            <a:spLocks/>
          </p:cNvSpPr>
          <p:nvPr/>
        </p:nvSpPr>
        <p:spPr>
          <a:xfrm>
            <a:off x="2265117" y="4544600"/>
            <a:ext cx="1812668" cy="57943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400" dirty="0">
                <a:latin typeface="+mn-lt"/>
              </a:rPr>
              <a:t>Desktop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2AB1EB7-EB3C-206B-AB5D-0AA931538767}"/>
              </a:ext>
            </a:extLst>
          </p:cNvPr>
          <p:cNvCxnSpPr/>
          <p:nvPr/>
        </p:nvCxnSpPr>
        <p:spPr>
          <a:xfrm>
            <a:off x="4104098" y="4530426"/>
            <a:ext cx="1059256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B383A32-060E-C066-FEB1-1B884EC5493E}"/>
              </a:ext>
            </a:extLst>
          </p:cNvPr>
          <p:cNvCxnSpPr>
            <a:cxnSpLocks/>
          </p:cNvCxnSpPr>
          <p:nvPr/>
        </p:nvCxnSpPr>
        <p:spPr>
          <a:xfrm flipH="1">
            <a:off x="7028648" y="4530426"/>
            <a:ext cx="1059256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3720AFA3-8A21-31CB-F54A-83349885996B}"/>
              </a:ext>
            </a:extLst>
          </p:cNvPr>
          <p:cNvSpPr txBox="1">
            <a:spLocks/>
          </p:cNvSpPr>
          <p:nvPr/>
        </p:nvSpPr>
        <p:spPr>
          <a:xfrm>
            <a:off x="3727392" y="4116794"/>
            <a:ext cx="1812668" cy="223864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400" dirty="0">
                <a:latin typeface="+mn-lt"/>
              </a:rPr>
              <a:t>Check in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29058F37-9A6C-0A33-59DF-60C40F3AF483}"/>
              </a:ext>
            </a:extLst>
          </p:cNvPr>
          <p:cNvSpPr txBox="1">
            <a:spLocks/>
          </p:cNvSpPr>
          <p:nvPr/>
        </p:nvSpPr>
        <p:spPr>
          <a:xfrm>
            <a:off x="6651942" y="4066025"/>
            <a:ext cx="1812668" cy="316626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400" dirty="0">
                <a:latin typeface="+mn-lt"/>
              </a:rPr>
              <a:t>Deploy</a:t>
            </a:r>
          </a:p>
        </p:txBody>
      </p:sp>
      <p:pic>
        <p:nvPicPr>
          <p:cNvPr id="40" name="Picture Placeholder 17" descr="Logo">
            <a:extLst>
              <a:ext uri="{FF2B5EF4-FFF2-40B4-BE49-F238E27FC236}">
                <a16:creationId xmlns:a16="http://schemas.microsoft.com/office/drawing/2014/main" id="{BDE3DA62-7E0E-BC5F-A9BF-6434DF3B14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5" r="5" b="2070"/>
          <a:stretch/>
        </p:blipFill>
        <p:spPr>
          <a:xfrm>
            <a:off x="2902536" y="4066024"/>
            <a:ext cx="537830" cy="537830"/>
          </a:xfrm>
          <a:prstGeom prst="rect">
            <a:avLst/>
          </a:prstGeom>
          <a:noFill/>
        </p:spPr>
      </p:pic>
      <p:grpSp>
        <p:nvGrpSpPr>
          <p:cNvPr id="44" name="Group 43" descr="Logos">
            <a:extLst>
              <a:ext uri="{FF2B5EF4-FFF2-40B4-BE49-F238E27FC236}">
                <a16:creationId xmlns:a16="http://schemas.microsoft.com/office/drawing/2014/main" id="{6ABD00AE-D874-ABAE-6025-758E1E100E07}"/>
              </a:ext>
            </a:extLst>
          </p:cNvPr>
          <p:cNvGrpSpPr/>
          <p:nvPr/>
        </p:nvGrpSpPr>
        <p:grpSpPr>
          <a:xfrm>
            <a:off x="5476542" y="4236427"/>
            <a:ext cx="1238917" cy="587997"/>
            <a:chOff x="7777355" y="5421828"/>
            <a:chExt cx="1238917" cy="587997"/>
          </a:xfrm>
        </p:grpSpPr>
        <p:pic>
          <p:nvPicPr>
            <p:cNvPr id="46" name="Picture 45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9F654FB1-2481-332A-2CF7-AA26A31DE4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623" r="18946"/>
            <a:stretch/>
          </p:blipFill>
          <p:spPr>
            <a:xfrm>
              <a:off x="8383459" y="5430387"/>
              <a:ext cx="632813" cy="579438"/>
            </a:xfrm>
            <a:prstGeom prst="rect">
              <a:avLst/>
            </a:prstGeom>
          </p:spPr>
        </p:pic>
        <p:pic>
          <p:nvPicPr>
            <p:cNvPr id="48" name="Azure DevOps 2" descr="Azure DevOps">
              <a:extLst>
                <a:ext uri="{FF2B5EF4-FFF2-40B4-BE49-F238E27FC236}">
                  <a16:creationId xmlns:a16="http://schemas.microsoft.com/office/drawing/2014/main" id="{0A1C41DD-4A19-F857-6FC5-A244453EE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77355" y="5421828"/>
              <a:ext cx="567469" cy="567663"/>
            </a:xfrm>
            <a:prstGeom prst="rect">
              <a:avLst/>
            </a:prstGeom>
          </p:spPr>
        </p:pic>
      </p:grp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E1795F7E-50AD-4782-2CFE-0F0322BA90ED}"/>
              </a:ext>
            </a:extLst>
          </p:cNvPr>
          <p:cNvSpPr/>
          <p:nvPr/>
        </p:nvSpPr>
        <p:spPr bwMode="auto">
          <a:xfrm>
            <a:off x="2243751" y="3920444"/>
            <a:ext cx="7704499" cy="1219963"/>
          </a:xfrm>
          <a:prstGeom prst="round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7" name="Text Placeholder 10">
            <a:extLst>
              <a:ext uri="{FF2B5EF4-FFF2-40B4-BE49-F238E27FC236}">
                <a16:creationId xmlns:a16="http://schemas.microsoft.com/office/drawing/2014/main" id="{94FD606A-4846-2A8B-E782-88600F0FC089}"/>
              </a:ext>
            </a:extLst>
          </p:cNvPr>
          <p:cNvSpPr txBox="1">
            <a:spLocks/>
          </p:cNvSpPr>
          <p:nvPr/>
        </p:nvSpPr>
        <p:spPr>
          <a:xfrm>
            <a:off x="1993176" y="5968506"/>
            <a:ext cx="1812668" cy="579438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400" dirty="0">
                <a:latin typeface="+mn-lt"/>
              </a:rPr>
              <a:t>Desktop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1FDD5EA6-42FD-A33C-0F8D-210923A0449F}"/>
              </a:ext>
            </a:extLst>
          </p:cNvPr>
          <p:cNvCxnSpPr/>
          <p:nvPr/>
        </p:nvCxnSpPr>
        <p:spPr>
          <a:xfrm>
            <a:off x="3608608" y="5954332"/>
            <a:ext cx="712800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5EE841DE-C168-1F24-A44B-DE2A2F972099}"/>
              </a:ext>
            </a:extLst>
          </p:cNvPr>
          <p:cNvCxnSpPr>
            <a:cxnSpLocks/>
          </p:cNvCxnSpPr>
          <p:nvPr/>
        </p:nvCxnSpPr>
        <p:spPr>
          <a:xfrm>
            <a:off x="5739757" y="5954332"/>
            <a:ext cx="712488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76BF6D8F-622B-02FB-4510-2E74F15C0E90}"/>
              </a:ext>
            </a:extLst>
          </p:cNvPr>
          <p:cNvSpPr txBox="1">
            <a:spLocks/>
          </p:cNvSpPr>
          <p:nvPr/>
        </p:nvSpPr>
        <p:spPr>
          <a:xfrm>
            <a:off x="3058674" y="5571241"/>
            <a:ext cx="1812668" cy="162782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400" dirty="0">
                <a:latin typeface="+mn-lt"/>
              </a:rPr>
              <a:t>Publish</a:t>
            </a:r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9D8FFF4E-D3C9-8A19-97BB-E372FA6B4422}"/>
              </a:ext>
            </a:extLst>
          </p:cNvPr>
          <p:cNvSpPr txBox="1">
            <a:spLocks/>
          </p:cNvSpPr>
          <p:nvPr/>
        </p:nvSpPr>
        <p:spPr>
          <a:xfrm>
            <a:off x="5189667" y="5566853"/>
            <a:ext cx="1812668" cy="162782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400" dirty="0">
                <a:latin typeface="+mn-lt"/>
              </a:rPr>
              <a:t>Deploy</a:t>
            </a:r>
          </a:p>
        </p:txBody>
      </p:sp>
      <p:pic>
        <p:nvPicPr>
          <p:cNvPr id="82" name="Picture Placeholder 17" descr="Logo">
            <a:extLst>
              <a:ext uri="{FF2B5EF4-FFF2-40B4-BE49-F238E27FC236}">
                <a16:creationId xmlns:a16="http://schemas.microsoft.com/office/drawing/2014/main" id="{AA6AA19A-686B-8897-CA76-FCF7C5AA37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5" r="5" b="2070"/>
          <a:stretch/>
        </p:blipFill>
        <p:spPr>
          <a:xfrm>
            <a:off x="2630595" y="5489930"/>
            <a:ext cx="537830" cy="537830"/>
          </a:xfrm>
          <a:prstGeom prst="rect">
            <a:avLst/>
          </a:prstGeom>
          <a:noFill/>
        </p:spPr>
      </p:pic>
      <p:sp>
        <p:nvSpPr>
          <p:cNvPr id="83" name="Text Placeholder 10">
            <a:extLst>
              <a:ext uri="{FF2B5EF4-FFF2-40B4-BE49-F238E27FC236}">
                <a16:creationId xmlns:a16="http://schemas.microsoft.com/office/drawing/2014/main" id="{2C93E93E-7E04-9704-2809-0D9F4DF28049}"/>
              </a:ext>
            </a:extLst>
          </p:cNvPr>
          <p:cNvSpPr txBox="1">
            <a:spLocks/>
          </p:cNvSpPr>
          <p:nvPr/>
        </p:nvSpPr>
        <p:spPr>
          <a:xfrm>
            <a:off x="4124171" y="5952137"/>
            <a:ext cx="1812668" cy="612176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400" dirty="0">
                <a:latin typeface="+mn-lt"/>
              </a:rPr>
              <a:t>Deployment Pipelines</a:t>
            </a:r>
          </a:p>
        </p:txBody>
      </p:sp>
      <p:pic>
        <p:nvPicPr>
          <p:cNvPr id="84" name="Picture Placeholder 17" descr="Logo">
            <a:extLst>
              <a:ext uri="{FF2B5EF4-FFF2-40B4-BE49-F238E27FC236}">
                <a16:creationId xmlns:a16="http://schemas.microsoft.com/office/drawing/2014/main" id="{2083B1A4-356B-A3DD-7245-D32DDC95C9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5" r="5" b="2070"/>
          <a:stretch/>
        </p:blipFill>
        <p:spPr>
          <a:xfrm>
            <a:off x="4761590" y="5489930"/>
            <a:ext cx="537830" cy="537830"/>
          </a:xfrm>
          <a:prstGeom prst="rect">
            <a:avLst/>
          </a:prstGeom>
          <a:noFill/>
        </p:spPr>
      </p:pic>
      <p:grpSp>
        <p:nvGrpSpPr>
          <p:cNvPr id="85" name="Group 84" descr="Logos">
            <a:extLst>
              <a:ext uri="{FF2B5EF4-FFF2-40B4-BE49-F238E27FC236}">
                <a16:creationId xmlns:a16="http://schemas.microsoft.com/office/drawing/2014/main" id="{EFFE592C-2164-B4F0-2D9C-F92D3DD19620}"/>
              </a:ext>
            </a:extLst>
          </p:cNvPr>
          <p:cNvGrpSpPr/>
          <p:nvPr/>
        </p:nvGrpSpPr>
        <p:grpSpPr>
          <a:xfrm>
            <a:off x="6542039" y="5585341"/>
            <a:ext cx="1238917" cy="587997"/>
            <a:chOff x="7777355" y="5421828"/>
            <a:chExt cx="1238917" cy="587997"/>
          </a:xfrm>
        </p:grpSpPr>
        <p:pic>
          <p:nvPicPr>
            <p:cNvPr id="87" name="Picture 8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CA28F0A3-1CB1-B60D-5248-E6C4FD46DF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623" r="18946"/>
            <a:stretch/>
          </p:blipFill>
          <p:spPr>
            <a:xfrm>
              <a:off x="8383459" y="5430387"/>
              <a:ext cx="632813" cy="579438"/>
            </a:xfrm>
            <a:prstGeom prst="rect">
              <a:avLst/>
            </a:prstGeom>
          </p:spPr>
        </p:pic>
        <p:pic>
          <p:nvPicPr>
            <p:cNvPr id="88" name="Azure DevOps 2" descr="Azure DevOps">
              <a:extLst>
                <a:ext uri="{FF2B5EF4-FFF2-40B4-BE49-F238E27FC236}">
                  <a16:creationId xmlns:a16="http://schemas.microsoft.com/office/drawing/2014/main" id="{172B3A63-8CA5-4FC5-0882-E014FC36B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77355" y="5421828"/>
              <a:ext cx="567469" cy="567663"/>
            </a:xfrm>
            <a:prstGeom prst="rect">
              <a:avLst/>
            </a:prstGeom>
          </p:spPr>
        </p:pic>
      </p:grp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369D226B-2D86-E418-ED2D-373CCD050F9E}"/>
              </a:ext>
            </a:extLst>
          </p:cNvPr>
          <p:cNvSpPr/>
          <p:nvPr/>
        </p:nvSpPr>
        <p:spPr bwMode="auto">
          <a:xfrm>
            <a:off x="2243751" y="5344350"/>
            <a:ext cx="7704499" cy="1219963"/>
          </a:xfrm>
          <a:prstGeom prst="round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99" name="Picture Placeholder 21" descr="Logo">
            <a:extLst>
              <a:ext uri="{FF2B5EF4-FFF2-40B4-BE49-F238E27FC236}">
                <a16:creationId xmlns:a16="http://schemas.microsoft.com/office/drawing/2014/main" id="{D0F55DB9-F84D-C90E-58BE-7BB00851EA0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016" r="16016"/>
          <a:stretch>
            <a:fillRect/>
          </a:stretch>
        </p:blipFill>
        <p:spPr>
          <a:xfrm>
            <a:off x="8736814" y="4246561"/>
            <a:ext cx="567470" cy="567729"/>
          </a:xfrm>
          <a:prstGeom prst="rect">
            <a:avLst/>
          </a:prstGeom>
        </p:spPr>
      </p:pic>
      <p:pic>
        <p:nvPicPr>
          <p:cNvPr id="120" name="Picture Placeholder 21" descr="Logo">
            <a:extLst>
              <a:ext uri="{FF2B5EF4-FFF2-40B4-BE49-F238E27FC236}">
                <a16:creationId xmlns:a16="http://schemas.microsoft.com/office/drawing/2014/main" id="{4A60F34B-727B-06C4-3042-A0454AF059F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016" r="16016"/>
          <a:stretch>
            <a:fillRect/>
          </a:stretch>
        </p:blipFill>
        <p:spPr>
          <a:xfrm>
            <a:off x="9008754" y="5670467"/>
            <a:ext cx="567470" cy="567729"/>
          </a:xfrm>
          <a:prstGeom prst="rect">
            <a:avLst/>
          </a:prstGeom>
        </p:spPr>
      </p:pic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E151DEA-3566-4CF9-B790-9BD4D3A3B710}"/>
              </a:ext>
            </a:extLst>
          </p:cNvPr>
          <p:cNvCxnSpPr>
            <a:cxnSpLocks/>
          </p:cNvCxnSpPr>
          <p:nvPr/>
        </p:nvCxnSpPr>
        <p:spPr>
          <a:xfrm flipH="1">
            <a:off x="7870751" y="5954332"/>
            <a:ext cx="712488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 Placeholder 10">
            <a:extLst>
              <a:ext uri="{FF2B5EF4-FFF2-40B4-BE49-F238E27FC236}">
                <a16:creationId xmlns:a16="http://schemas.microsoft.com/office/drawing/2014/main" id="{C4A828E5-BA5F-BF62-0910-B1A7448A2481}"/>
              </a:ext>
            </a:extLst>
          </p:cNvPr>
          <p:cNvSpPr txBox="1">
            <a:spLocks/>
          </p:cNvSpPr>
          <p:nvPr/>
        </p:nvSpPr>
        <p:spPr>
          <a:xfrm>
            <a:off x="7320661" y="5566853"/>
            <a:ext cx="1812668" cy="162782"/>
          </a:xfrm>
          <a:prstGeom prst="rect">
            <a:avLst/>
          </a:prstGeom>
        </p:spPr>
        <p:txBody>
          <a:bodyPr vert="horz" wrap="square" lIns="0" tIns="0" rIns="0" bIns="0" rtlCol="0" anchor="ctr">
            <a:normAutofit fontScale="92500" lnSpcReduction="20000"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400" dirty="0">
                <a:latin typeface="+mn-lt"/>
              </a:rPr>
              <a:t>Update</a:t>
            </a:r>
          </a:p>
        </p:txBody>
      </p:sp>
      <p:sp>
        <p:nvSpPr>
          <p:cNvPr id="123" name="Text Placeholder 10">
            <a:extLst>
              <a:ext uri="{FF2B5EF4-FFF2-40B4-BE49-F238E27FC236}">
                <a16:creationId xmlns:a16="http://schemas.microsoft.com/office/drawing/2014/main" id="{7E7D4198-9CC2-E93F-4E81-42B07E1411BE}"/>
              </a:ext>
            </a:extLst>
          </p:cNvPr>
          <p:cNvSpPr txBox="1">
            <a:spLocks/>
          </p:cNvSpPr>
          <p:nvPr/>
        </p:nvSpPr>
        <p:spPr>
          <a:xfrm>
            <a:off x="1686560" y="5130446"/>
            <a:ext cx="419796" cy="223864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400" dirty="0">
                <a:latin typeface="+mn-lt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33495034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46">
            <a:extLst>
              <a:ext uri="{FF2B5EF4-FFF2-40B4-BE49-F238E27FC236}">
                <a16:creationId xmlns:a16="http://schemas.microsoft.com/office/drawing/2014/main" id="{1F301958-DE5F-4AB2-97F9-69B1699A1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Power BI DevOps with Tabular Editor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ADB5E4-83CF-47EF-AC04-3689C7951EB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Advantages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8A2588-DEEF-4466-B489-C48555FD0A8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206825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Metadata serialization</a:t>
            </a:r>
          </a:p>
          <a:p>
            <a:pPr marL="0" indent="0">
              <a:buNone/>
            </a:pPr>
            <a:r>
              <a:rPr lang="en-US" dirty="0"/>
              <a:t>Enables parallel development </a:t>
            </a:r>
          </a:p>
          <a:p>
            <a:pPr marL="0" indent="0">
              <a:buNone/>
            </a:pPr>
            <a:r>
              <a:rPr lang="en-US" dirty="0"/>
              <a:t>Best Practice Analyzer for testing</a:t>
            </a:r>
          </a:p>
          <a:p>
            <a:pPr marL="0" indent="0">
              <a:buNone/>
            </a:pPr>
            <a:r>
              <a:rPr lang="en-US" dirty="0"/>
              <a:t>CLI run from Azure Pipelines or </a:t>
            </a:r>
            <a:r>
              <a:rPr lang="en-US" dirty="0" err="1"/>
              <a:t>Github</a:t>
            </a:r>
            <a:r>
              <a:rPr lang="en-US" dirty="0"/>
              <a:t> Actions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080DA2C-210D-4425-AD02-4BE53C4F28F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Weaknesses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6881EA-0B91-4897-8A3A-ED859EA8E9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4878233" cy="199439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 model view ( Tabular Editor 2)</a:t>
            </a:r>
          </a:p>
          <a:p>
            <a:pPr marL="0" indent="0">
              <a:buNone/>
            </a:pPr>
            <a:r>
              <a:rPr lang="en-US" dirty="0"/>
              <a:t>Learning curve for Tabular Editor and CLI</a:t>
            </a:r>
          </a:p>
          <a:p>
            <a:pPr marL="0" indent="0">
              <a:buNone/>
            </a:pPr>
            <a:r>
              <a:rPr lang="en-US" dirty="0"/>
              <a:t>Only applicable for datasets,        not other Power BI artefacts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06D67152-47C4-489F-4FE5-6E7246E96D69}"/>
              </a:ext>
            </a:extLst>
          </p:cNvPr>
          <p:cNvSpPr/>
          <p:nvPr/>
        </p:nvSpPr>
        <p:spPr bwMode="auto">
          <a:xfrm>
            <a:off x="1827292" y="4313977"/>
            <a:ext cx="8537418" cy="1044503"/>
          </a:xfrm>
          <a:prstGeom prst="round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BB677817-F0D9-BAB5-1E8A-D94EC02BC839}"/>
              </a:ext>
            </a:extLst>
          </p:cNvPr>
          <p:cNvSpPr/>
          <p:nvPr/>
        </p:nvSpPr>
        <p:spPr bwMode="auto">
          <a:xfrm>
            <a:off x="1827292" y="5519810"/>
            <a:ext cx="8537418" cy="1044503"/>
          </a:xfrm>
          <a:prstGeom prst="roundRect">
            <a:avLst/>
          </a:prstGeom>
          <a:noFill/>
          <a:ln w="19050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7245E711-0118-B9D7-A93C-7EE8C335DF8B}"/>
              </a:ext>
            </a:extLst>
          </p:cNvPr>
          <p:cNvSpPr txBox="1">
            <a:spLocks/>
          </p:cNvSpPr>
          <p:nvPr/>
        </p:nvSpPr>
        <p:spPr>
          <a:xfrm>
            <a:off x="584200" y="4724297"/>
            <a:ext cx="1106689" cy="223864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400" dirty="0">
                <a:latin typeface="+mn-lt"/>
              </a:rPr>
              <a:t>Datasets</a:t>
            </a:r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533D3033-53D2-83C0-6ABD-F86A9DA23847}"/>
              </a:ext>
            </a:extLst>
          </p:cNvPr>
          <p:cNvSpPr txBox="1">
            <a:spLocks/>
          </p:cNvSpPr>
          <p:nvPr/>
        </p:nvSpPr>
        <p:spPr>
          <a:xfrm>
            <a:off x="584200" y="5930130"/>
            <a:ext cx="1106689" cy="223864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1400" dirty="0">
                <a:latin typeface="+mn-lt"/>
              </a:rPr>
              <a:t>Reports</a:t>
            </a:r>
          </a:p>
        </p:txBody>
      </p:sp>
      <p:pic>
        <p:nvPicPr>
          <p:cNvPr id="86" name="Picture 85" descr="Logo">
            <a:extLst>
              <a:ext uri="{FF2B5EF4-FFF2-40B4-BE49-F238E27FC236}">
                <a16:creationId xmlns:a16="http://schemas.microsoft.com/office/drawing/2014/main" id="{2FC821A4-D2BE-D842-3619-3D03B97DB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919" y="4548879"/>
            <a:ext cx="574698" cy="574698"/>
          </a:xfrm>
          <a:prstGeom prst="rect">
            <a:avLst/>
          </a:prstGeom>
        </p:spPr>
      </p:pic>
      <p:grpSp>
        <p:nvGrpSpPr>
          <p:cNvPr id="87" name="Group 86" descr="Logos">
            <a:extLst>
              <a:ext uri="{FF2B5EF4-FFF2-40B4-BE49-F238E27FC236}">
                <a16:creationId xmlns:a16="http://schemas.microsoft.com/office/drawing/2014/main" id="{2C9EF281-AEF6-0EAC-78F8-0C653D1AA587}"/>
              </a:ext>
            </a:extLst>
          </p:cNvPr>
          <p:cNvGrpSpPr/>
          <p:nvPr/>
        </p:nvGrpSpPr>
        <p:grpSpPr>
          <a:xfrm>
            <a:off x="5476543" y="4542230"/>
            <a:ext cx="1238917" cy="587997"/>
            <a:chOff x="7777355" y="5421828"/>
            <a:chExt cx="1238917" cy="587997"/>
          </a:xfrm>
        </p:grpSpPr>
        <p:pic>
          <p:nvPicPr>
            <p:cNvPr id="88" name="Picture 87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35C5DB40-8259-0678-B2A1-615B7B3FF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623" r="18946"/>
            <a:stretch/>
          </p:blipFill>
          <p:spPr>
            <a:xfrm>
              <a:off x="8383459" y="5430387"/>
              <a:ext cx="632813" cy="579438"/>
            </a:xfrm>
            <a:prstGeom prst="rect">
              <a:avLst/>
            </a:prstGeom>
          </p:spPr>
        </p:pic>
        <p:pic>
          <p:nvPicPr>
            <p:cNvPr id="89" name="Azure DevOps 2" descr="Azure DevOps">
              <a:extLst>
                <a:ext uri="{FF2B5EF4-FFF2-40B4-BE49-F238E27FC236}">
                  <a16:creationId xmlns:a16="http://schemas.microsoft.com/office/drawing/2014/main" id="{CED600A7-1294-6F44-A7F6-16269D0EE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77355" y="5421828"/>
              <a:ext cx="567469" cy="567663"/>
            </a:xfrm>
            <a:prstGeom prst="rect">
              <a:avLst/>
            </a:prstGeom>
          </p:spPr>
        </p:pic>
      </p:grpSp>
      <p:sp>
        <p:nvSpPr>
          <p:cNvPr id="90" name="Text Placeholder 10">
            <a:extLst>
              <a:ext uri="{FF2B5EF4-FFF2-40B4-BE49-F238E27FC236}">
                <a16:creationId xmlns:a16="http://schemas.microsoft.com/office/drawing/2014/main" id="{522EA88E-2316-3536-CFA8-270575429271}"/>
              </a:ext>
            </a:extLst>
          </p:cNvPr>
          <p:cNvSpPr txBox="1">
            <a:spLocks/>
          </p:cNvSpPr>
          <p:nvPr/>
        </p:nvSpPr>
        <p:spPr>
          <a:xfrm>
            <a:off x="8516400" y="5051467"/>
            <a:ext cx="1812668" cy="225212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400" dirty="0">
                <a:latin typeface="+mn-lt"/>
              </a:rPr>
              <a:t>XMLA</a:t>
            </a:r>
          </a:p>
        </p:txBody>
      </p:sp>
      <p:pic>
        <p:nvPicPr>
          <p:cNvPr id="91" name="Picture Placeholder 17" descr="Logo">
            <a:extLst>
              <a:ext uri="{FF2B5EF4-FFF2-40B4-BE49-F238E27FC236}">
                <a16:creationId xmlns:a16="http://schemas.microsoft.com/office/drawing/2014/main" id="{DA91E3D2-4A4D-1270-9AEE-352D585405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65" r="5" b="2070"/>
          <a:stretch/>
        </p:blipFill>
        <p:spPr>
          <a:xfrm>
            <a:off x="9153819" y="4395778"/>
            <a:ext cx="537830" cy="537830"/>
          </a:xfrm>
          <a:prstGeom prst="rect">
            <a:avLst/>
          </a:prstGeom>
          <a:noFill/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4B136BAF-E6CB-6EA0-BF7D-F9AAA902A74F}"/>
              </a:ext>
            </a:extLst>
          </p:cNvPr>
          <p:cNvGrpSpPr/>
          <p:nvPr/>
        </p:nvGrpSpPr>
        <p:grpSpPr>
          <a:xfrm>
            <a:off x="3526301" y="4428332"/>
            <a:ext cx="1812668" cy="413632"/>
            <a:chOff x="3727392" y="4116794"/>
            <a:chExt cx="1812668" cy="413632"/>
          </a:xfrm>
        </p:grpSpPr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86AECFD-0782-DFAF-06CD-E6236F241225}"/>
                </a:ext>
              </a:extLst>
            </p:cNvPr>
            <p:cNvCxnSpPr/>
            <p:nvPr/>
          </p:nvCxnSpPr>
          <p:spPr>
            <a:xfrm>
              <a:off x="4104098" y="4530426"/>
              <a:ext cx="105925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 Placeholder 10">
              <a:extLst>
                <a:ext uri="{FF2B5EF4-FFF2-40B4-BE49-F238E27FC236}">
                  <a16:creationId xmlns:a16="http://schemas.microsoft.com/office/drawing/2014/main" id="{64FE4E23-7CA4-5A5E-3826-216186E5E4C6}"/>
                </a:ext>
              </a:extLst>
            </p:cNvPr>
            <p:cNvSpPr txBox="1">
              <a:spLocks/>
            </p:cNvSpPr>
            <p:nvPr/>
          </p:nvSpPr>
          <p:spPr>
            <a:xfrm>
              <a:off x="3727392" y="4116794"/>
              <a:ext cx="1812668" cy="223864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rm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800" kern="1200" spc="0" baseline="0">
                  <a:solidFill>
                    <a:schemeClr val="tx1"/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600"/>
                </a:spcAft>
              </a:pPr>
              <a:r>
                <a:rPr lang="en-US" sz="1400" dirty="0">
                  <a:latin typeface="+mn-lt"/>
                </a:rPr>
                <a:t>Check in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4899D72-AFC9-9737-7655-ADF0C8A5B838}"/>
              </a:ext>
            </a:extLst>
          </p:cNvPr>
          <p:cNvGrpSpPr/>
          <p:nvPr/>
        </p:nvGrpSpPr>
        <p:grpSpPr>
          <a:xfrm>
            <a:off x="6853035" y="4428332"/>
            <a:ext cx="1812668" cy="413632"/>
            <a:chOff x="3727392" y="4116794"/>
            <a:chExt cx="1812668" cy="413632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1B0097BF-7DE2-E50D-2D8C-E073A686E3B0}"/>
                </a:ext>
              </a:extLst>
            </p:cNvPr>
            <p:cNvCxnSpPr/>
            <p:nvPr/>
          </p:nvCxnSpPr>
          <p:spPr>
            <a:xfrm>
              <a:off x="4104098" y="4530426"/>
              <a:ext cx="105925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 Placeholder 10">
              <a:extLst>
                <a:ext uri="{FF2B5EF4-FFF2-40B4-BE49-F238E27FC236}">
                  <a16:creationId xmlns:a16="http://schemas.microsoft.com/office/drawing/2014/main" id="{3982A9AB-4A8B-BB46-38E1-6266F5A5BB0D}"/>
                </a:ext>
              </a:extLst>
            </p:cNvPr>
            <p:cNvSpPr txBox="1">
              <a:spLocks/>
            </p:cNvSpPr>
            <p:nvPr/>
          </p:nvSpPr>
          <p:spPr>
            <a:xfrm>
              <a:off x="3727392" y="4116794"/>
              <a:ext cx="1812668" cy="223864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rm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800" kern="1200" spc="0" baseline="0">
                  <a:solidFill>
                    <a:schemeClr val="tx1"/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Aft>
                  <a:spcPts val="600"/>
                </a:spcAft>
              </a:pPr>
              <a:r>
                <a:rPr lang="en-US" sz="1400" dirty="0">
                  <a:latin typeface="+mn-lt"/>
                </a:rPr>
                <a:t>Deploy</a:t>
              </a:r>
            </a:p>
          </p:txBody>
        </p:sp>
      </p:grpSp>
      <p:sp>
        <p:nvSpPr>
          <p:cNvPr id="100" name="Text Placeholder 10">
            <a:extLst>
              <a:ext uri="{FF2B5EF4-FFF2-40B4-BE49-F238E27FC236}">
                <a16:creationId xmlns:a16="http://schemas.microsoft.com/office/drawing/2014/main" id="{97733DFE-CF29-1BB3-4DA9-5AE710AE1FD3}"/>
              </a:ext>
            </a:extLst>
          </p:cNvPr>
          <p:cNvSpPr txBox="1">
            <a:spLocks/>
          </p:cNvSpPr>
          <p:nvPr/>
        </p:nvSpPr>
        <p:spPr>
          <a:xfrm>
            <a:off x="1641939" y="6257300"/>
            <a:ext cx="1812668" cy="225212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400" dirty="0">
                <a:latin typeface="+mn-lt"/>
              </a:rPr>
              <a:t>PBI Service</a:t>
            </a:r>
          </a:p>
        </p:txBody>
      </p:sp>
      <p:pic>
        <p:nvPicPr>
          <p:cNvPr id="101" name="Picture Placeholder 17" descr="Logo">
            <a:extLst>
              <a:ext uri="{FF2B5EF4-FFF2-40B4-BE49-F238E27FC236}">
                <a16:creationId xmlns:a16="http://schemas.microsoft.com/office/drawing/2014/main" id="{98AB90DA-D160-CF64-9071-2478D4E99B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65" r="5" b="2070"/>
          <a:stretch/>
        </p:blipFill>
        <p:spPr>
          <a:xfrm>
            <a:off x="2279358" y="5601611"/>
            <a:ext cx="537830" cy="537830"/>
          </a:xfrm>
          <a:prstGeom prst="rect">
            <a:avLst/>
          </a:prstGeom>
          <a:noFill/>
        </p:spPr>
      </p:pic>
      <p:sp>
        <p:nvSpPr>
          <p:cNvPr id="103" name="Text Placeholder 10">
            <a:extLst>
              <a:ext uri="{FF2B5EF4-FFF2-40B4-BE49-F238E27FC236}">
                <a16:creationId xmlns:a16="http://schemas.microsoft.com/office/drawing/2014/main" id="{6C958A11-0E90-3D7E-F66E-CE248FE8CF2A}"/>
              </a:ext>
            </a:extLst>
          </p:cNvPr>
          <p:cNvSpPr txBox="1">
            <a:spLocks/>
          </p:cNvSpPr>
          <p:nvPr/>
        </p:nvSpPr>
        <p:spPr>
          <a:xfrm>
            <a:off x="4007090" y="6257300"/>
            <a:ext cx="1812668" cy="225212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400" dirty="0">
                <a:latin typeface="+mn-lt"/>
              </a:rPr>
              <a:t>Desktop</a:t>
            </a:r>
          </a:p>
        </p:txBody>
      </p:sp>
      <p:pic>
        <p:nvPicPr>
          <p:cNvPr id="104" name="Picture Placeholder 17" descr="Logo">
            <a:extLst>
              <a:ext uri="{FF2B5EF4-FFF2-40B4-BE49-F238E27FC236}">
                <a16:creationId xmlns:a16="http://schemas.microsoft.com/office/drawing/2014/main" id="{942664C2-A400-941D-56B7-B1DE73E6DCB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65" r="5" b="2070"/>
          <a:stretch/>
        </p:blipFill>
        <p:spPr>
          <a:xfrm>
            <a:off x="4644509" y="5601611"/>
            <a:ext cx="537830" cy="537830"/>
          </a:xfrm>
          <a:prstGeom prst="rect">
            <a:avLst/>
          </a:prstGeom>
          <a:noFill/>
        </p:spPr>
      </p:pic>
      <p:sp>
        <p:nvSpPr>
          <p:cNvPr id="106" name="Text Placeholder 10">
            <a:extLst>
              <a:ext uri="{FF2B5EF4-FFF2-40B4-BE49-F238E27FC236}">
                <a16:creationId xmlns:a16="http://schemas.microsoft.com/office/drawing/2014/main" id="{40B90118-AADD-E734-1151-E3E8A163239A}"/>
              </a:ext>
            </a:extLst>
          </p:cNvPr>
          <p:cNvSpPr txBox="1">
            <a:spLocks/>
          </p:cNvSpPr>
          <p:nvPr/>
        </p:nvSpPr>
        <p:spPr>
          <a:xfrm>
            <a:off x="6372242" y="6257300"/>
            <a:ext cx="1812668" cy="225212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400" dirty="0">
                <a:latin typeface="+mn-lt"/>
              </a:rPr>
              <a:t>Deployment Pipelines</a:t>
            </a:r>
          </a:p>
        </p:txBody>
      </p:sp>
      <p:pic>
        <p:nvPicPr>
          <p:cNvPr id="107" name="Picture Placeholder 17" descr="Logo">
            <a:extLst>
              <a:ext uri="{FF2B5EF4-FFF2-40B4-BE49-F238E27FC236}">
                <a16:creationId xmlns:a16="http://schemas.microsoft.com/office/drawing/2014/main" id="{B7C0FEC2-C3B0-3AA9-808D-9C65599830A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65" r="5" b="2070"/>
          <a:stretch/>
        </p:blipFill>
        <p:spPr>
          <a:xfrm>
            <a:off x="7009661" y="5601611"/>
            <a:ext cx="537830" cy="537830"/>
          </a:xfrm>
          <a:prstGeom prst="rect">
            <a:avLst/>
          </a:prstGeom>
          <a:noFill/>
        </p:spPr>
      </p:pic>
      <p:grpSp>
        <p:nvGrpSpPr>
          <p:cNvPr id="108" name="Group 107" descr="Logos">
            <a:extLst>
              <a:ext uri="{FF2B5EF4-FFF2-40B4-BE49-F238E27FC236}">
                <a16:creationId xmlns:a16="http://schemas.microsoft.com/office/drawing/2014/main" id="{41C5ABF4-BBD0-8EDD-5415-C26F12F50F11}"/>
              </a:ext>
            </a:extLst>
          </p:cNvPr>
          <p:cNvGrpSpPr/>
          <p:nvPr/>
        </p:nvGrpSpPr>
        <p:grpSpPr>
          <a:xfrm>
            <a:off x="9024271" y="5748063"/>
            <a:ext cx="1238917" cy="587997"/>
            <a:chOff x="7777355" y="5421828"/>
            <a:chExt cx="1238917" cy="587997"/>
          </a:xfrm>
        </p:grpSpPr>
        <p:pic>
          <p:nvPicPr>
            <p:cNvPr id="109" name="Picture 108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88655E72-DE7D-CCC6-9B52-3B37B05E45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623" r="18946"/>
            <a:stretch/>
          </p:blipFill>
          <p:spPr>
            <a:xfrm>
              <a:off x="8383459" y="5430387"/>
              <a:ext cx="632813" cy="579438"/>
            </a:xfrm>
            <a:prstGeom prst="rect">
              <a:avLst/>
            </a:prstGeom>
          </p:spPr>
        </p:pic>
        <p:pic>
          <p:nvPicPr>
            <p:cNvPr id="110" name="Azure DevOps 2" descr="Azure DevOps">
              <a:extLst>
                <a:ext uri="{FF2B5EF4-FFF2-40B4-BE49-F238E27FC236}">
                  <a16:creationId xmlns:a16="http://schemas.microsoft.com/office/drawing/2014/main" id="{B3112886-B79A-BE19-4454-81E18CE17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77355" y="5421828"/>
              <a:ext cx="567469" cy="567663"/>
            </a:xfrm>
            <a:prstGeom prst="rect">
              <a:avLst/>
            </a:prstGeom>
          </p:spPr>
        </p:pic>
      </p:grp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9F6C9BF-65EA-3A98-5165-FD034B4EB398}"/>
              </a:ext>
            </a:extLst>
          </p:cNvPr>
          <p:cNvCxnSpPr/>
          <p:nvPr/>
        </p:nvCxnSpPr>
        <p:spPr>
          <a:xfrm>
            <a:off x="3374448" y="6047797"/>
            <a:ext cx="712800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 Placeholder 10">
            <a:extLst>
              <a:ext uri="{FF2B5EF4-FFF2-40B4-BE49-F238E27FC236}">
                <a16:creationId xmlns:a16="http://schemas.microsoft.com/office/drawing/2014/main" id="{3769D91A-63FE-EEB7-E557-9B4675721EA5}"/>
              </a:ext>
            </a:extLst>
          </p:cNvPr>
          <p:cNvSpPr txBox="1">
            <a:spLocks/>
          </p:cNvSpPr>
          <p:nvPr/>
        </p:nvSpPr>
        <p:spPr>
          <a:xfrm>
            <a:off x="2824514" y="5634165"/>
            <a:ext cx="1812668" cy="223864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400" dirty="0">
                <a:latin typeface="+mn-lt"/>
              </a:rPr>
              <a:t>Connect</a:t>
            </a: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E1FE1BAC-2FB5-7603-4522-76BD32094808}"/>
              </a:ext>
            </a:extLst>
          </p:cNvPr>
          <p:cNvCxnSpPr/>
          <p:nvPr/>
        </p:nvCxnSpPr>
        <p:spPr>
          <a:xfrm>
            <a:off x="5739600" y="6047797"/>
            <a:ext cx="712800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 Placeholder 10">
            <a:extLst>
              <a:ext uri="{FF2B5EF4-FFF2-40B4-BE49-F238E27FC236}">
                <a16:creationId xmlns:a16="http://schemas.microsoft.com/office/drawing/2014/main" id="{C6A4243A-CA9E-5446-FB06-037965F9E531}"/>
              </a:ext>
            </a:extLst>
          </p:cNvPr>
          <p:cNvSpPr txBox="1">
            <a:spLocks/>
          </p:cNvSpPr>
          <p:nvPr/>
        </p:nvSpPr>
        <p:spPr>
          <a:xfrm>
            <a:off x="5189666" y="5634165"/>
            <a:ext cx="1812668" cy="223864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400" dirty="0">
                <a:latin typeface="+mn-lt"/>
              </a:rPr>
              <a:t>Publish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B6BBEDD-8A91-9512-89FD-648BC69E4FFF}"/>
              </a:ext>
            </a:extLst>
          </p:cNvPr>
          <p:cNvCxnSpPr/>
          <p:nvPr/>
        </p:nvCxnSpPr>
        <p:spPr>
          <a:xfrm>
            <a:off x="8104752" y="6047797"/>
            <a:ext cx="712800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4" name="Text Placeholder 10">
            <a:extLst>
              <a:ext uri="{FF2B5EF4-FFF2-40B4-BE49-F238E27FC236}">
                <a16:creationId xmlns:a16="http://schemas.microsoft.com/office/drawing/2014/main" id="{4BFE0D2A-3F04-AF47-F53C-160E4E990867}"/>
              </a:ext>
            </a:extLst>
          </p:cNvPr>
          <p:cNvSpPr txBox="1">
            <a:spLocks/>
          </p:cNvSpPr>
          <p:nvPr/>
        </p:nvSpPr>
        <p:spPr>
          <a:xfrm>
            <a:off x="7554818" y="5634165"/>
            <a:ext cx="1812668" cy="223864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400" dirty="0">
                <a:latin typeface="+mn-lt"/>
              </a:rPr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26204007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 build="p"/>
      <p:bldP spid="12" grpId="0" build="p"/>
      <p:bldP spid="5" grpId="0" build="p"/>
    </p:bldLst>
  </p:timing>
</p:sld>
</file>

<file path=ppt/theme/theme1.xml><?xml version="1.0" encoding="utf-8"?>
<a:theme xmlns:a="http://schemas.openxmlformats.org/drawingml/2006/main" name="Microsoft Build 16/9 White Template">
  <a:themeElements>
    <a:clrScheme name="Custom 15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243A5E"/>
      </a:accent2>
      <a:accent3>
        <a:srgbClr val="C73ECC"/>
      </a:accent3>
      <a:accent4>
        <a:srgbClr val="CD98CF"/>
      </a:accent4>
      <a:accent5>
        <a:srgbClr val="FFA38B"/>
      </a:accent5>
      <a:accent6>
        <a:srgbClr val="B1B3B3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Presentation6" id="{5AB83E4D-DAFD-475F-94BE-3C874EE6796C}" vid="{EF52822A-F92D-4612-B336-94EE81DEA042}"/>
    </a:ext>
  </a:extLst>
</a:theme>
</file>

<file path=ppt/theme/theme2.xml><?xml version="1.0" encoding="utf-8"?>
<a:theme xmlns:a="http://schemas.openxmlformats.org/drawingml/2006/main" name="Microsoft Build 16/9 Black Template">
  <a:themeElements>
    <a:clrScheme name="Custom 18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8DC8E8"/>
      </a:accent1>
      <a:accent2>
        <a:srgbClr val="0078D4"/>
      </a:accent2>
      <a:accent3>
        <a:srgbClr val="C73ECC"/>
      </a:accent3>
      <a:accent4>
        <a:srgbClr val="CD98CF"/>
      </a:accent4>
      <a:accent5>
        <a:srgbClr val="FFA38B"/>
      </a:accent5>
      <a:accent6>
        <a:srgbClr val="B1B3B3"/>
      </a:accent6>
      <a:hlink>
        <a:srgbClr val="89DCD2"/>
      </a:hlink>
      <a:folHlink>
        <a:srgbClr val="89DCD2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000000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Presentation6" id="{5AB83E4D-DAFD-475F-94BE-3C874EE6796C}" vid="{5F9AE2FE-A299-4505-A865-91C0AC0935A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ACF6C62E058B4D82C9812074136FE2" ma:contentTypeVersion="18" ma:contentTypeDescription="Create a new document." ma:contentTypeScope="" ma:versionID="44792d419abf48482c3dca0634ccbaac">
  <xsd:schema xmlns:xsd="http://www.w3.org/2001/XMLSchema" xmlns:xs="http://www.w3.org/2001/XMLSchema" xmlns:p="http://schemas.microsoft.com/office/2006/metadata/properties" xmlns:ns1="http://schemas.microsoft.com/sharepoint/v3" xmlns:ns2="5c97a8f8-6567-4d0e-928d-0e6363378b40" xmlns:ns3="7357d6e5-3213-4047-9942-1b91e43e13b1" targetNamespace="http://schemas.microsoft.com/office/2006/metadata/properties" ma:root="true" ma:fieldsID="1c98430b9b4e35eb3aaf2060b030dea4" ns1:_="" ns2:_="" ns3:_="">
    <xsd:import namespace="http://schemas.microsoft.com/sharepoint/v3"/>
    <xsd:import namespace="5c97a8f8-6567-4d0e-928d-0e6363378b40"/>
    <xsd:import namespace="7357d6e5-3213-4047-9942-1b91e43e13b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3:TaxCatchAll" minOccurs="0"/>
                <xsd:element ref="ns2:MediaServiceLocation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4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5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97a8f8-6567-4d0e-928d-0e6363378b4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8e7626df-4d15-4d26-acee-14de9f48583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57d6e5-3213-4047-9942-1b91e43e13b1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d3234736-0084-4844-aeed-3023ac295b88}" ma:internalName="TaxCatchAll" ma:showField="CatchAllData" ma:web="7357d6e5-3213-4047-9942-1b91e43e13b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c97a8f8-6567-4d0e-928d-0e6363378b40">
      <Terms xmlns="http://schemas.microsoft.com/office/infopath/2007/PartnerControls"/>
    </lcf76f155ced4ddcb4097134ff3c332f>
    <TaxCatchAll xmlns="7357d6e5-3213-4047-9942-1b91e43e13b1" xsi:nil="true"/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43B36941-F716-44D0-865D-E5D2F5B93E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c97a8f8-6567-4d0e-928d-0e6363378b40"/>
    <ds:schemaRef ds:uri="7357d6e5-3213-4047-9942-1b91e43e13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990F116-B58F-4255-B05B-DA3808E0E5C6}">
  <ds:schemaRefs>
    <ds:schemaRef ds:uri="230e9df3-be65-4c73-a93b-d1236ebd677e"/>
    <ds:schemaRef ds:uri="39b48df9-7bcc-48f8-84a5-975ca2e243d0"/>
    <ds:schemaRef ds:uri="8acfeebd-d9f0-4ade-ade8-6c6fbcc4357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5c97a8f8-6567-4d0e-928d-0e6363378b40"/>
    <ds:schemaRef ds:uri="7357d6e5-3213-4047-9942-1b91e43e13b1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Making Data Visualisation simple with DevOps practices</Template>
  <TotalTime>0</TotalTime>
  <Words>661</Words>
  <Application>Microsoft Office PowerPoint</Application>
  <PresentationFormat>Widescreen</PresentationFormat>
  <Paragraphs>128</Paragraphs>
  <Slides>17</Slides>
  <Notes>11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Consolas</vt:lpstr>
      <vt:lpstr>Segoe UI</vt:lpstr>
      <vt:lpstr>Segoe UI Semibold</vt:lpstr>
      <vt:lpstr>Wingdings</vt:lpstr>
      <vt:lpstr>Microsoft Build 16/9 White Template</vt:lpstr>
      <vt:lpstr>Microsoft Build 16/9 Black Template</vt:lpstr>
      <vt:lpstr>Power BI DevOps</vt:lpstr>
      <vt:lpstr>Agenda</vt:lpstr>
      <vt:lpstr>DevOps for Power BI Why do you need it?</vt:lpstr>
      <vt:lpstr>Why Power BI DevOps?</vt:lpstr>
      <vt:lpstr>DevOps for Power BI Different Options </vt:lpstr>
      <vt:lpstr>Different Options for Power BI DevOps</vt:lpstr>
      <vt:lpstr>Power BI DevOps with Deployment Pipelines</vt:lpstr>
      <vt:lpstr>Power BI DevOps with PowerShell</vt:lpstr>
      <vt:lpstr>Power BI DevOps with Tabular Editor</vt:lpstr>
      <vt:lpstr>DevOps for Power BI Hands-on Demos</vt:lpstr>
      <vt:lpstr>Hands on with Deployment Pipelines</vt:lpstr>
      <vt:lpstr>PowerPoint Presentation</vt:lpstr>
      <vt:lpstr>Hands on with PowerShell</vt:lpstr>
      <vt:lpstr>PowerPoint Presentation</vt:lpstr>
      <vt:lpstr>Hands on with Tabular Editor</vt:lpstr>
      <vt:lpstr>PowerPoint Presentation</vt:lpstr>
      <vt:lpstr>Resources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Key dates</dc:title>
  <dc:subject>Microsoft Build</dc:subject>
  <dc:creator>Ian Pike</dc:creator>
  <cp:keywords>Microsoft Build</cp:keywords>
  <dc:description/>
  <cp:lastModifiedBy>Liping Huang</cp:lastModifiedBy>
  <cp:revision>38</cp:revision>
  <dcterms:created xsi:type="dcterms:W3CDTF">2022-05-11T12:34:58Z</dcterms:created>
  <dcterms:modified xsi:type="dcterms:W3CDTF">2022-06-16T06:41:01Z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0x010100E9ACF6C62E058B4D82C9812074136FE2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MediaServiceImageTags">
    <vt:lpwstr/>
  </property>
</Properties>
</file>